
<file path=[Content_Types].xml><?xml version="1.0" encoding="utf-8"?>
<Types xmlns="http://schemas.openxmlformats.org/package/2006/content-types">
  <Default Extension="png" ContentType="image/png"/>
  <Default Extension="wma" ContentType="audio/x-ms-wma"/>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1" r:id="rId6"/>
    <p:sldMasterId id="2147483746" r:id="rId7"/>
    <p:sldMasterId id="2147483761" r:id="rId8"/>
    <p:sldMasterId id="2147483774" r:id="rId9"/>
  </p:sldMasterIdLst>
  <p:notesMasterIdLst>
    <p:notesMasterId r:id="rId19"/>
  </p:notesMasterIdLst>
  <p:sldIdLst>
    <p:sldId id="257" r:id="rId10"/>
    <p:sldId id="259" r:id="rId11"/>
    <p:sldId id="258" r:id="rId12"/>
    <p:sldId id="260" r:id="rId13"/>
    <p:sldId id="263" r:id="rId14"/>
    <p:sldId id="261" r:id="rId15"/>
    <p:sldId id="262"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64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FC7CE-8752-447B-8802-A18352BEA4F0}"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256F1-04CF-489E-8BAD-6738EBF00D90}" type="slidenum">
              <a:rPr lang="en-US" smtClean="0"/>
              <a:t>‹#›</a:t>
            </a:fld>
            <a:endParaRPr lang="en-US"/>
          </a:p>
        </p:txBody>
      </p:sp>
    </p:spTree>
    <p:extLst>
      <p:ext uri="{BB962C8B-B14F-4D97-AF65-F5344CB8AC3E}">
        <p14:creationId xmlns:p14="http://schemas.microsoft.com/office/powerpoint/2010/main" val="23122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fld id="{9571169C-96C1-417B-85A3-9B029F073206}" type="slidenum">
              <a:rPr lang="en-US" altLang="en-US" sz="1200">
                <a:solidFill>
                  <a:prstClr val="black"/>
                </a:solidFill>
              </a:rPr>
              <a:pPr eaLnBrk="1" hangingPunct="1"/>
              <a:t>9</a:t>
            </a:fld>
            <a:endParaRPr lang="en-US" altLang="en-US" sz="1200">
              <a:solidFill>
                <a:prstClr val="black"/>
              </a:solidFill>
            </a:endParaRPr>
          </a:p>
        </p:txBody>
      </p:sp>
    </p:spTree>
    <p:extLst>
      <p:ext uri="{BB962C8B-B14F-4D97-AF65-F5344CB8AC3E}">
        <p14:creationId xmlns:p14="http://schemas.microsoft.com/office/powerpoint/2010/main" val="162078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241404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0586342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A76AB37-4B80-4120-88A1-594AECA65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342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6B6F714-41BA-446A-B105-0A5D1B4FE6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11310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FF2A30-241F-4649-B878-A60E266F7F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2215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78A07-2A86-44CE-A421-AA92850C08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59656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FFF381-6FC6-4B55-8EC7-71B7632DC0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40977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40A5A1-B0CD-4E88-8005-9CD9A8DB17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11663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884A25-7A25-48FC-8CF9-70394CA086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86094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31281D-128B-4975-BBE1-B1AE1C3FEC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68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821BB1-50A9-469C-A2EF-35535F14FA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1987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C947F6-44E1-4C6D-9B0C-4AC380CD93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914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5479314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AB6AB8-6866-4AB0-8EFE-79DEDFA16B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701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8A1A032-15AA-42C0-8C44-2BB68174D3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437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A76AB37-4B80-4120-88A1-594AECA65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7126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6B6F714-41BA-446A-B105-0A5D1B4FE6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38168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FF2A30-241F-4649-B878-A60E266F7F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40922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78A07-2A86-44CE-A421-AA92850C08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38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FFF381-6FC6-4B55-8EC7-71B7632DC0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5248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40A5A1-B0CD-4E88-8005-9CD9A8DB17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170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884A25-7A25-48FC-8CF9-70394CA086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43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9187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7" name="Footer Placeholder 6"/>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8" name="Slide Number Placeholder 7"/>
          <p:cNvSpPr>
            <a:spLocks noGrp="1"/>
          </p:cNvSpPr>
          <p:nvPr>
            <p:ph type="sldNum" sz="quarter" idx="12"/>
          </p:nvPr>
        </p:nvSpPr>
        <p:spPr/>
        <p:txBody>
          <a:bodyPr/>
          <a:lstStyle/>
          <a:p>
            <a:fld id="{9A0DB2DC-4C9A-4742-B13C-FB6460FD3503}" type="slidenum">
              <a:rPr lang="en-US" dirty="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00301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12631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881789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34479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525614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408915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083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62527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519285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659145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460159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421845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2327861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998221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7" name="Footer Placeholder 6"/>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8" name="Slide Number Placeholder 7"/>
          <p:cNvSpPr>
            <a:spLocks noGrp="1"/>
          </p:cNvSpPr>
          <p:nvPr>
            <p:ph type="sldNum" sz="quarter" idx="12"/>
          </p:nvPr>
        </p:nvSpPr>
        <p:spPr/>
        <p:txBody>
          <a:bodyPr/>
          <a:lstStyle/>
          <a:p>
            <a:fld id="{9A0DB2DC-4C9A-4742-B13C-FB6460FD3503}" type="slidenum">
              <a:rPr lang="en-US" dirty="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62037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702867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01776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5374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176004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030257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3005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30687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667438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544418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2570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086900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71555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4262824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7" name="Footer Placeholder 6"/>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8" name="Slide Number Placeholder 7"/>
          <p:cNvSpPr>
            <a:spLocks noGrp="1"/>
          </p:cNvSpPr>
          <p:nvPr>
            <p:ph type="sldNum" sz="quarter" idx="12"/>
          </p:nvPr>
        </p:nvSpPr>
        <p:spPr/>
        <p:txBody>
          <a:bodyPr/>
          <a:lstStyle/>
          <a:p>
            <a:fld id="{9A0DB2DC-4C9A-4742-B13C-FB6460FD3503}" type="slidenum">
              <a:rPr lang="en-US" dirty="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7493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755736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363855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34941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092730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349307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2739106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431470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779156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45959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2939873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412455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2400248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6112890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259880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7" name="Footer Placeholder 6"/>
          <p:cNvSpPr>
            <a:spLocks noGrp="1"/>
          </p:cNvSpPr>
          <p:nvPr>
            <p:ph type="ftr" sz="quarter" idx="11"/>
          </p:nvPr>
        </p:nvSpPr>
        <p:spPr/>
        <p:txBody>
          <a:bodyPr/>
          <a:lstStyle/>
          <a:p>
            <a:pPr fontAlgn="base">
              <a:spcBef>
                <a:spcPct val="0"/>
              </a:spcBef>
              <a:spcAft>
                <a:spcPct val="0"/>
              </a:spcAft>
              <a:defRPr/>
            </a:pPr>
            <a:endParaRPr lang="en-US" sz="1400">
              <a:solidFill>
                <a:prstClr val="black"/>
              </a:solidFill>
              <a:latin typeface="Arial" panose="020B0604020202020204" pitchFamily="34" charset="0"/>
            </a:endParaRPr>
          </a:p>
        </p:txBody>
      </p:sp>
      <p:sp>
        <p:nvSpPr>
          <p:cNvPr id="8" name="Slide Number Placeholder 7"/>
          <p:cNvSpPr>
            <a:spLocks noGrp="1"/>
          </p:cNvSpPr>
          <p:nvPr>
            <p:ph type="sldNum" sz="quarter" idx="12"/>
          </p:nvPr>
        </p:nvSpPr>
        <p:spPr/>
        <p:txBody>
          <a:bodyPr/>
          <a:lstStyle/>
          <a:p>
            <a:fld id="{9A0DB2DC-4C9A-4742-B13C-FB6460FD3503}" type="slidenum">
              <a:rPr lang="en-US" dirty="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14200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57E3E50-0429-4CDB-B895-5C0CB7BBDB4F}"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55E7BCD-0F3E-4EEA-B49C-AEF7F488F058}" type="slidenum">
              <a:rPr lang="en-US"/>
              <a:pPr/>
              <a:t>‹#›</a:t>
            </a:fld>
            <a:endParaRPr lang="en-US"/>
          </a:p>
        </p:txBody>
      </p:sp>
    </p:spTree>
    <p:extLst>
      <p:ext uri="{BB962C8B-B14F-4D97-AF65-F5344CB8AC3E}">
        <p14:creationId xmlns:p14="http://schemas.microsoft.com/office/powerpoint/2010/main" val="1347118586"/>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68EB6-3CFA-4AB6-B599-19D4BBBAA89C}"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1FE2BE4-4D0D-456F-A43D-714BF0C3BD07}" type="slidenum">
              <a:rPr lang="en-US"/>
              <a:pPr/>
              <a:t>‹#›</a:t>
            </a:fld>
            <a:endParaRPr lang="en-US"/>
          </a:p>
        </p:txBody>
      </p:sp>
    </p:spTree>
    <p:extLst>
      <p:ext uri="{BB962C8B-B14F-4D97-AF65-F5344CB8AC3E}">
        <p14:creationId xmlns:p14="http://schemas.microsoft.com/office/powerpoint/2010/main" val="1220766551"/>
      </p:ext>
    </p:extLst>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B79B37-B39A-415C-8AE8-F90A7E745B12}"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D962118-F9A0-4F70-BA65-5B30F72C3DF2}" type="slidenum">
              <a:rPr lang="en-US"/>
              <a:pPr/>
              <a:t>‹#›</a:t>
            </a:fld>
            <a:endParaRPr lang="en-US"/>
          </a:p>
        </p:txBody>
      </p:sp>
    </p:spTree>
    <p:extLst>
      <p:ext uri="{BB962C8B-B14F-4D97-AF65-F5344CB8AC3E}">
        <p14:creationId xmlns:p14="http://schemas.microsoft.com/office/powerpoint/2010/main" val="3054798000"/>
      </p:ext>
    </p:extLst>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D8DDD1-216F-4C9C-A4C5-F7F55E7EA704}"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5C3450E-9575-41D4-BAE1-90EDF2B3E4A4}" type="slidenum">
              <a:rPr lang="en-US"/>
              <a:pPr/>
              <a:t>‹#›</a:t>
            </a:fld>
            <a:endParaRPr lang="en-US"/>
          </a:p>
        </p:txBody>
      </p:sp>
    </p:spTree>
    <p:extLst>
      <p:ext uri="{BB962C8B-B14F-4D97-AF65-F5344CB8AC3E}">
        <p14:creationId xmlns:p14="http://schemas.microsoft.com/office/powerpoint/2010/main" val="416288447"/>
      </p:ext>
    </p:extLst>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9630B3-70F7-4679-AABE-8B6E9D7B1E56}"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623B97C-A6D5-4263-88C6-C5F65E23E1CB}" type="slidenum">
              <a:rPr lang="en-US"/>
              <a:pPr/>
              <a:t>‹#›</a:t>
            </a:fld>
            <a:endParaRPr lang="en-US"/>
          </a:p>
        </p:txBody>
      </p:sp>
    </p:spTree>
    <p:extLst>
      <p:ext uri="{BB962C8B-B14F-4D97-AF65-F5344CB8AC3E}">
        <p14:creationId xmlns:p14="http://schemas.microsoft.com/office/powerpoint/2010/main" val="3333457047"/>
      </p:ext>
    </p:extLst>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FFAAB9-0E5C-4D0A-965D-04E6A94FFB58}"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9E7C05F-3F2A-4B71-AB6F-A34CF0E6C6E2}" type="slidenum">
              <a:rPr lang="en-US"/>
              <a:pPr/>
              <a:t>‹#›</a:t>
            </a:fld>
            <a:endParaRPr lang="en-US"/>
          </a:p>
        </p:txBody>
      </p:sp>
    </p:spTree>
    <p:extLst>
      <p:ext uri="{BB962C8B-B14F-4D97-AF65-F5344CB8AC3E}">
        <p14:creationId xmlns:p14="http://schemas.microsoft.com/office/powerpoint/2010/main" val="2970127527"/>
      </p:ext>
    </p:extLst>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E5CA82-F5CD-4894-BD60-5D6B30CF1F3D}"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2D4AAD-C1A5-4B56-B427-3CA66F5E894B}" type="slidenum">
              <a:rPr lang="en-US"/>
              <a:pPr/>
              <a:t>‹#›</a:t>
            </a:fld>
            <a:endParaRPr lang="en-US"/>
          </a:p>
        </p:txBody>
      </p:sp>
    </p:spTree>
    <p:extLst>
      <p:ext uri="{BB962C8B-B14F-4D97-AF65-F5344CB8AC3E}">
        <p14:creationId xmlns:p14="http://schemas.microsoft.com/office/powerpoint/2010/main" val="1826882202"/>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887894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DEA12F-F926-48DF-B5B8-5D06D768734B}"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B5FE7-786E-46A7-88C0-A2D10B4F9F71}" type="slidenum">
              <a:rPr lang="en-US"/>
              <a:pPr/>
              <a:t>‹#›</a:t>
            </a:fld>
            <a:endParaRPr lang="en-US"/>
          </a:p>
        </p:txBody>
      </p:sp>
    </p:spTree>
    <p:extLst>
      <p:ext uri="{BB962C8B-B14F-4D97-AF65-F5344CB8AC3E}">
        <p14:creationId xmlns:p14="http://schemas.microsoft.com/office/powerpoint/2010/main" val="3898845126"/>
      </p:ext>
    </p:extLst>
  </p:cSld>
  <p:clrMapOvr>
    <a:masterClrMapping/>
  </p:clrMapOvr>
  <p:transition spd="slow">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15E704-4F3C-4CC0-8D5B-4CC82CE1F98D}"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F85739-43F4-44FC-A9FA-0B9DE321A59A}" type="slidenum">
              <a:rPr lang="en-US"/>
              <a:pPr/>
              <a:t>‹#›</a:t>
            </a:fld>
            <a:endParaRPr lang="en-US"/>
          </a:p>
        </p:txBody>
      </p:sp>
    </p:spTree>
    <p:extLst>
      <p:ext uri="{BB962C8B-B14F-4D97-AF65-F5344CB8AC3E}">
        <p14:creationId xmlns:p14="http://schemas.microsoft.com/office/powerpoint/2010/main" val="2534198582"/>
      </p:ext>
    </p:extLst>
  </p:cSld>
  <p:clrMapOvr>
    <a:masterClrMapping/>
  </p:clrMapOvr>
  <p:transition spd="slow">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19BE79-A67F-4D50-B99A-486107220E1F}"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67E28C-C883-4026-A4CB-BD46F94FA4B2}" type="slidenum">
              <a:rPr lang="en-US"/>
              <a:pPr/>
              <a:t>‹#›</a:t>
            </a:fld>
            <a:endParaRPr lang="en-US"/>
          </a:p>
        </p:txBody>
      </p:sp>
    </p:spTree>
    <p:extLst>
      <p:ext uri="{BB962C8B-B14F-4D97-AF65-F5344CB8AC3E}">
        <p14:creationId xmlns:p14="http://schemas.microsoft.com/office/powerpoint/2010/main" val="3876885834"/>
      </p:ext>
    </p:extLst>
  </p:cSld>
  <p:clrMapOvr>
    <a:masterClrMapping/>
  </p:clrMapOvr>
  <p:transition spd="slow">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96DA35-DE70-4DC9-8372-0969171BDA5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59BE22-EA08-43FE-9CFD-B192DA4388EB}" type="slidenum">
              <a:rPr lang="en-US"/>
              <a:pPr/>
              <a:t>‹#›</a:t>
            </a:fld>
            <a:endParaRPr lang="en-US"/>
          </a:p>
        </p:txBody>
      </p:sp>
    </p:spTree>
    <p:extLst>
      <p:ext uri="{BB962C8B-B14F-4D97-AF65-F5344CB8AC3E}">
        <p14:creationId xmlns:p14="http://schemas.microsoft.com/office/powerpoint/2010/main" val="1052116231"/>
      </p:ext>
    </p:extLst>
  </p:cSld>
  <p:clrMapOvr>
    <a:masterClrMapping/>
  </p:clrMapOvr>
  <p:transition spd="slow">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3731FF46-3A99-480C-99FF-B510107DCAA3}"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B048002-CDED-4F26-B4EB-AD544417E067}" type="slidenum">
              <a:rPr lang="en-US"/>
              <a:pPr/>
              <a:t>‹#›</a:t>
            </a:fld>
            <a:endParaRPr lang="en-US"/>
          </a:p>
        </p:txBody>
      </p:sp>
    </p:spTree>
    <p:extLst>
      <p:ext uri="{BB962C8B-B14F-4D97-AF65-F5344CB8AC3E}">
        <p14:creationId xmlns:p14="http://schemas.microsoft.com/office/powerpoint/2010/main" val="3030206676"/>
      </p:ext>
    </p:extLst>
  </p:cSld>
  <p:clrMapOvr>
    <a:masterClrMapping/>
  </p:clrMapOvr>
  <p:transition spd="slow">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866DE42-1D4C-46BA-8E1D-57165C85D6F1}" type="datetimeFigureOut">
              <a:rPr lang="en-US">
                <a:solidFill>
                  <a:prstClr val="black">
                    <a:tint val="75000"/>
                  </a:prstClr>
                </a:solidFill>
              </a:rPr>
              <a:pPr>
                <a:defRPr/>
              </a:pPr>
              <a:t>12/6/2021</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24596C89-91CE-457D-9B36-DE7CCCCECCAF}" type="slidenum">
              <a:rPr lang="en-US"/>
              <a:pPr/>
              <a:t>‹#›</a:t>
            </a:fld>
            <a:endParaRPr lang="en-US"/>
          </a:p>
        </p:txBody>
      </p:sp>
    </p:spTree>
    <p:extLst>
      <p:ext uri="{BB962C8B-B14F-4D97-AF65-F5344CB8AC3E}">
        <p14:creationId xmlns:p14="http://schemas.microsoft.com/office/powerpoint/2010/main" val="1973569977"/>
      </p:ext>
    </p:extLst>
  </p:cSld>
  <p:clrMapOvr>
    <a:masterClrMapping/>
  </p:clrMapOvr>
  <p:transition spd="slow">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D4FB53-E47A-4013-9CF8-218F4C3E797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D95A5C-494F-4E64-86FF-E14228D1D932}" type="slidenum">
              <a:rPr lang="en-US"/>
              <a:pPr/>
              <a:t>‹#›</a:t>
            </a:fld>
            <a:endParaRPr lang="en-US"/>
          </a:p>
        </p:txBody>
      </p:sp>
    </p:spTree>
    <p:extLst>
      <p:ext uri="{BB962C8B-B14F-4D97-AF65-F5344CB8AC3E}">
        <p14:creationId xmlns:p14="http://schemas.microsoft.com/office/powerpoint/2010/main" val="3534140531"/>
      </p:ext>
    </p:extLst>
  </p:cSld>
  <p:clrMapOvr>
    <a:masterClrMapping/>
  </p:clrMapOvr>
  <p:transition spd="slow">
    <p:comb/>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57E3E50-0429-4CDB-B895-5C0CB7BBDB4F}"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55E7BCD-0F3E-4EEA-B49C-AEF7F488F058}" type="slidenum">
              <a:rPr lang="en-US"/>
              <a:pPr/>
              <a:t>‹#›</a:t>
            </a:fld>
            <a:endParaRPr lang="en-US"/>
          </a:p>
        </p:txBody>
      </p:sp>
    </p:spTree>
    <p:extLst>
      <p:ext uri="{BB962C8B-B14F-4D97-AF65-F5344CB8AC3E}">
        <p14:creationId xmlns:p14="http://schemas.microsoft.com/office/powerpoint/2010/main" val="432947270"/>
      </p:ext>
    </p:extLst>
  </p:cSld>
  <p:clrMapOvr>
    <a:masterClrMapping/>
  </p:clrMapOvr>
  <p:transition spd="slow">
    <p:comb/>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68EB6-3CFA-4AB6-B599-19D4BBBAA89C}"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1FE2BE4-4D0D-456F-A43D-714BF0C3BD07}" type="slidenum">
              <a:rPr lang="en-US"/>
              <a:pPr/>
              <a:t>‹#›</a:t>
            </a:fld>
            <a:endParaRPr lang="en-US"/>
          </a:p>
        </p:txBody>
      </p:sp>
    </p:spTree>
    <p:extLst>
      <p:ext uri="{BB962C8B-B14F-4D97-AF65-F5344CB8AC3E}">
        <p14:creationId xmlns:p14="http://schemas.microsoft.com/office/powerpoint/2010/main" val="2958394081"/>
      </p:ext>
    </p:extLst>
  </p:cSld>
  <p:clrMapOvr>
    <a:masterClrMapping/>
  </p:clrMapOvr>
  <p:transition spd="slow">
    <p:comb/>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B79B37-B39A-415C-8AE8-F90A7E745B12}"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D962118-F9A0-4F70-BA65-5B30F72C3DF2}" type="slidenum">
              <a:rPr lang="en-US"/>
              <a:pPr/>
              <a:t>‹#›</a:t>
            </a:fld>
            <a:endParaRPr lang="en-US"/>
          </a:p>
        </p:txBody>
      </p:sp>
    </p:spTree>
    <p:extLst>
      <p:ext uri="{BB962C8B-B14F-4D97-AF65-F5344CB8AC3E}">
        <p14:creationId xmlns:p14="http://schemas.microsoft.com/office/powerpoint/2010/main" val="2682930887"/>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1795739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D8DDD1-216F-4C9C-A4C5-F7F55E7EA704}"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5C3450E-9575-41D4-BAE1-90EDF2B3E4A4}" type="slidenum">
              <a:rPr lang="en-US"/>
              <a:pPr/>
              <a:t>‹#›</a:t>
            </a:fld>
            <a:endParaRPr lang="en-US"/>
          </a:p>
        </p:txBody>
      </p:sp>
    </p:spTree>
    <p:extLst>
      <p:ext uri="{BB962C8B-B14F-4D97-AF65-F5344CB8AC3E}">
        <p14:creationId xmlns:p14="http://schemas.microsoft.com/office/powerpoint/2010/main" val="3488974964"/>
      </p:ext>
    </p:extLst>
  </p:cSld>
  <p:clrMapOvr>
    <a:masterClrMapping/>
  </p:clrMapOvr>
  <p:transition spd="slow">
    <p:comb/>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9630B3-70F7-4679-AABE-8B6E9D7B1E56}"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623B97C-A6D5-4263-88C6-C5F65E23E1CB}" type="slidenum">
              <a:rPr lang="en-US"/>
              <a:pPr/>
              <a:t>‹#›</a:t>
            </a:fld>
            <a:endParaRPr lang="en-US"/>
          </a:p>
        </p:txBody>
      </p:sp>
    </p:spTree>
    <p:extLst>
      <p:ext uri="{BB962C8B-B14F-4D97-AF65-F5344CB8AC3E}">
        <p14:creationId xmlns:p14="http://schemas.microsoft.com/office/powerpoint/2010/main" val="21593000"/>
      </p:ext>
    </p:extLst>
  </p:cSld>
  <p:clrMapOvr>
    <a:masterClrMapping/>
  </p:clrMapOvr>
  <p:transition spd="slow">
    <p:comb/>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FFAAB9-0E5C-4D0A-965D-04E6A94FFB58}"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9E7C05F-3F2A-4B71-AB6F-A34CF0E6C6E2}" type="slidenum">
              <a:rPr lang="en-US"/>
              <a:pPr/>
              <a:t>‹#›</a:t>
            </a:fld>
            <a:endParaRPr lang="en-US"/>
          </a:p>
        </p:txBody>
      </p:sp>
    </p:spTree>
    <p:extLst>
      <p:ext uri="{BB962C8B-B14F-4D97-AF65-F5344CB8AC3E}">
        <p14:creationId xmlns:p14="http://schemas.microsoft.com/office/powerpoint/2010/main" val="2547508865"/>
      </p:ext>
    </p:extLst>
  </p:cSld>
  <p:clrMapOvr>
    <a:masterClrMapping/>
  </p:clrMapOvr>
  <p:transition spd="slow">
    <p:comb/>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E5CA82-F5CD-4894-BD60-5D6B30CF1F3D}"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2D4AAD-C1A5-4B56-B427-3CA66F5E894B}" type="slidenum">
              <a:rPr lang="en-US"/>
              <a:pPr/>
              <a:t>‹#›</a:t>
            </a:fld>
            <a:endParaRPr lang="en-US"/>
          </a:p>
        </p:txBody>
      </p:sp>
    </p:spTree>
    <p:extLst>
      <p:ext uri="{BB962C8B-B14F-4D97-AF65-F5344CB8AC3E}">
        <p14:creationId xmlns:p14="http://schemas.microsoft.com/office/powerpoint/2010/main" val="3214807056"/>
      </p:ext>
    </p:extLst>
  </p:cSld>
  <p:clrMapOvr>
    <a:masterClrMapping/>
  </p:clrMapOvr>
  <p:transition spd="slow">
    <p:comb/>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DEA12F-F926-48DF-B5B8-5D06D768734B}"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B5FE7-786E-46A7-88C0-A2D10B4F9F71}" type="slidenum">
              <a:rPr lang="en-US"/>
              <a:pPr/>
              <a:t>‹#›</a:t>
            </a:fld>
            <a:endParaRPr lang="en-US"/>
          </a:p>
        </p:txBody>
      </p:sp>
    </p:spTree>
    <p:extLst>
      <p:ext uri="{BB962C8B-B14F-4D97-AF65-F5344CB8AC3E}">
        <p14:creationId xmlns:p14="http://schemas.microsoft.com/office/powerpoint/2010/main" val="2815395517"/>
      </p:ext>
    </p:extLst>
  </p:cSld>
  <p:clrMapOvr>
    <a:masterClrMapping/>
  </p:clrMapOvr>
  <p:transition spd="slow">
    <p:comb/>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15E704-4F3C-4CC0-8D5B-4CC82CE1F98D}"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F85739-43F4-44FC-A9FA-0B9DE321A59A}" type="slidenum">
              <a:rPr lang="en-US"/>
              <a:pPr/>
              <a:t>‹#›</a:t>
            </a:fld>
            <a:endParaRPr lang="en-US"/>
          </a:p>
        </p:txBody>
      </p:sp>
    </p:spTree>
    <p:extLst>
      <p:ext uri="{BB962C8B-B14F-4D97-AF65-F5344CB8AC3E}">
        <p14:creationId xmlns:p14="http://schemas.microsoft.com/office/powerpoint/2010/main" val="3079004914"/>
      </p:ext>
    </p:extLst>
  </p:cSld>
  <p:clrMapOvr>
    <a:masterClrMapping/>
  </p:clrMapOvr>
  <p:transition spd="slow">
    <p:comb/>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19BE79-A67F-4D50-B99A-486107220E1F}"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67E28C-C883-4026-A4CB-BD46F94FA4B2}" type="slidenum">
              <a:rPr lang="en-US"/>
              <a:pPr/>
              <a:t>‹#›</a:t>
            </a:fld>
            <a:endParaRPr lang="en-US"/>
          </a:p>
        </p:txBody>
      </p:sp>
    </p:spTree>
    <p:extLst>
      <p:ext uri="{BB962C8B-B14F-4D97-AF65-F5344CB8AC3E}">
        <p14:creationId xmlns:p14="http://schemas.microsoft.com/office/powerpoint/2010/main" val="438589900"/>
      </p:ext>
    </p:extLst>
  </p:cSld>
  <p:clrMapOvr>
    <a:masterClrMapping/>
  </p:clrMapOvr>
  <p:transition spd="slow">
    <p:comb/>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96DA35-DE70-4DC9-8372-0969171BDA5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59BE22-EA08-43FE-9CFD-B192DA4388EB}" type="slidenum">
              <a:rPr lang="en-US"/>
              <a:pPr/>
              <a:t>‹#›</a:t>
            </a:fld>
            <a:endParaRPr lang="en-US"/>
          </a:p>
        </p:txBody>
      </p:sp>
    </p:spTree>
    <p:extLst>
      <p:ext uri="{BB962C8B-B14F-4D97-AF65-F5344CB8AC3E}">
        <p14:creationId xmlns:p14="http://schemas.microsoft.com/office/powerpoint/2010/main" val="1272701309"/>
      </p:ext>
    </p:extLst>
  </p:cSld>
  <p:clrMapOvr>
    <a:masterClrMapping/>
  </p:clrMapOvr>
  <p:transition spd="slow">
    <p:comb/>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3731FF46-3A99-480C-99FF-B510107DCAA3}"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B048002-CDED-4F26-B4EB-AD544417E067}" type="slidenum">
              <a:rPr lang="en-US"/>
              <a:pPr/>
              <a:t>‹#›</a:t>
            </a:fld>
            <a:endParaRPr lang="en-US"/>
          </a:p>
        </p:txBody>
      </p:sp>
    </p:spTree>
    <p:extLst>
      <p:ext uri="{BB962C8B-B14F-4D97-AF65-F5344CB8AC3E}">
        <p14:creationId xmlns:p14="http://schemas.microsoft.com/office/powerpoint/2010/main" val="850534005"/>
      </p:ext>
    </p:extLst>
  </p:cSld>
  <p:clrMapOvr>
    <a:masterClrMapping/>
  </p:clrMapOvr>
  <p:transition spd="slow">
    <p:comb/>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866DE42-1D4C-46BA-8E1D-57165C85D6F1}" type="datetimeFigureOut">
              <a:rPr lang="en-US">
                <a:solidFill>
                  <a:prstClr val="black">
                    <a:tint val="75000"/>
                  </a:prstClr>
                </a:solidFill>
              </a:rPr>
              <a:pPr>
                <a:defRPr/>
              </a:pPr>
              <a:t>12/6/2021</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24596C89-91CE-457D-9B36-DE7CCCCECCAF}" type="slidenum">
              <a:rPr lang="en-US"/>
              <a:pPr/>
              <a:t>‹#›</a:t>
            </a:fld>
            <a:endParaRPr lang="en-US"/>
          </a:p>
        </p:txBody>
      </p:sp>
    </p:spTree>
    <p:extLst>
      <p:ext uri="{BB962C8B-B14F-4D97-AF65-F5344CB8AC3E}">
        <p14:creationId xmlns:p14="http://schemas.microsoft.com/office/powerpoint/2010/main" val="2528804443"/>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575466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D4FB53-E47A-4013-9CF8-218F4C3E797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D95A5C-494F-4E64-86FF-E14228D1D932}" type="slidenum">
              <a:rPr lang="en-US"/>
              <a:pPr/>
              <a:t>‹#›</a:t>
            </a:fld>
            <a:endParaRPr lang="en-US"/>
          </a:p>
        </p:txBody>
      </p:sp>
    </p:spTree>
    <p:extLst>
      <p:ext uri="{BB962C8B-B14F-4D97-AF65-F5344CB8AC3E}">
        <p14:creationId xmlns:p14="http://schemas.microsoft.com/office/powerpoint/2010/main" val="2063415619"/>
      </p:ext>
    </p:extLst>
  </p:cSld>
  <p:clrMapOvr>
    <a:masterClrMapping/>
  </p:clrMapOvr>
  <p:transition spd="slow">
    <p:comb/>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57E3E50-0429-4CDB-B895-5C0CB7BBDB4F}"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55E7BCD-0F3E-4EEA-B49C-AEF7F488F058}" type="slidenum">
              <a:rPr lang="en-US"/>
              <a:pPr/>
              <a:t>‹#›</a:t>
            </a:fld>
            <a:endParaRPr lang="en-US"/>
          </a:p>
        </p:txBody>
      </p:sp>
    </p:spTree>
    <p:extLst>
      <p:ext uri="{BB962C8B-B14F-4D97-AF65-F5344CB8AC3E}">
        <p14:creationId xmlns:p14="http://schemas.microsoft.com/office/powerpoint/2010/main" val="3985009696"/>
      </p:ext>
    </p:extLst>
  </p:cSld>
  <p:clrMapOvr>
    <a:masterClrMapping/>
  </p:clrMapOvr>
  <p:transition spd="slow">
    <p:comb/>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68EB6-3CFA-4AB6-B599-19D4BBBAA89C}"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1FE2BE4-4D0D-456F-A43D-714BF0C3BD07}" type="slidenum">
              <a:rPr lang="en-US"/>
              <a:pPr/>
              <a:t>‹#›</a:t>
            </a:fld>
            <a:endParaRPr lang="en-US"/>
          </a:p>
        </p:txBody>
      </p:sp>
    </p:spTree>
    <p:extLst>
      <p:ext uri="{BB962C8B-B14F-4D97-AF65-F5344CB8AC3E}">
        <p14:creationId xmlns:p14="http://schemas.microsoft.com/office/powerpoint/2010/main" val="1450147130"/>
      </p:ext>
    </p:extLst>
  </p:cSld>
  <p:clrMapOvr>
    <a:masterClrMapping/>
  </p:clrMapOvr>
  <p:transition spd="slow">
    <p:comb/>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B79B37-B39A-415C-8AE8-F90A7E745B12}"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D962118-F9A0-4F70-BA65-5B30F72C3DF2}" type="slidenum">
              <a:rPr lang="en-US"/>
              <a:pPr/>
              <a:t>‹#›</a:t>
            </a:fld>
            <a:endParaRPr lang="en-US"/>
          </a:p>
        </p:txBody>
      </p:sp>
    </p:spTree>
    <p:extLst>
      <p:ext uri="{BB962C8B-B14F-4D97-AF65-F5344CB8AC3E}">
        <p14:creationId xmlns:p14="http://schemas.microsoft.com/office/powerpoint/2010/main" val="3163275879"/>
      </p:ext>
    </p:extLst>
  </p:cSld>
  <p:clrMapOvr>
    <a:masterClrMapping/>
  </p:clrMapOvr>
  <p:transition spd="slow">
    <p:comb/>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D8DDD1-216F-4C9C-A4C5-F7F55E7EA704}"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5C3450E-9575-41D4-BAE1-90EDF2B3E4A4}" type="slidenum">
              <a:rPr lang="en-US"/>
              <a:pPr/>
              <a:t>‹#›</a:t>
            </a:fld>
            <a:endParaRPr lang="en-US"/>
          </a:p>
        </p:txBody>
      </p:sp>
    </p:spTree>
    <p:extLst>
      <p:ext uri="{BB962C8B-B14F-4D97-AF65-F5344CB8AC3E}">
        <p14:creationId xmlns:p14="http://schemas.microsoft.com/office/powerpoint/2010/main" val="3838895091"/>
      </p:ext>
    </p:extLst>
  </p:cSld>
  <p:clrMapOvr>
    <a:masterClrMapping/>
  </p:clrMapOvr>
  <p:transition spd="slow">
    <p:comb/>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9630B3-70F7-4679-AABE-8B6E9D7B1E56}" type="datetimeFigureOut">
              <a:rPr lang="en-US">
                <a:solidFill>
                  <a:prstClr val="black">
                    <a:tint val="75000"/>
                  </a:prstClr>
                </a:solidFill>
              </a:rPr>
              <a:pPr>
                <a:defRPr/>
              </a:pPr>
              <a:t>12/6/2021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623B97C-A6D5-4263-88C6-C5F65E23E1CB}" type="slidenum">
              <a:rPr lang="en-US"/>
              <a:pPr/>
              <a:t>‹#›</a:t>
            </a:fld>
            <a:endParaRPr lang="en-US"/>
          </a:p>
        </p:txBody>
      </p:sp>
    </p:spTree>
    <p:extLst>
      <p:ext uri="{BB962C8B-B14F-4D97-AF65-F5344CB8AC3E}">
        <p14:creationId xmlns:p14="http://schemas.microsoft.com/office/powerpoint/2010/main" val="2477327672"/>
      </p:ext>
    </p:extLst>
  </p:cSld>
  <p:clrMapOvr>
    <a:masterClrMapping/>
  </p:clrMapOvr>
  <p:transition spd="slow">
    <p:comb/>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FFAAB9-0E5C-4D0A-965D-04E6A94FFB58}"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9E7C05F-3F2A-4B71-AB6F-A34CF0E6C6E2}" type="slidenum">
              <a:rPr lang="en-US"/>
              <a:pPr/>
              <a:t>‹#›</a:t>
            </a:fld>
            <a:endParaRPr lang="en-US"/>
          </a:p>
        </p:txBody>
      </p:sp>
    </p:spTree>
    <p:extLst>
      <p:ext uri="{BB962C8B-B14F-4D97-AF65-F5344CB8AC3E}">
        <p14:creationId xmlns:p14="http://schemas.microsoft.com/office/powerpoint/2010/main" val="1385726027"/>
      </p:ext>
    </p:extLst>
  </p:cSld>
  <p:clrMapOvr>
    <a:masterClrMapping/>
  </p:clrMapOvr>
  <p:transition spd="slow">
    <p:comb/>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E5CA82-F5CD-4894-BD60-5D6B30CF1F3D}" type="datetimeFigureOut">
              <a:rPr lang="en-US">
                <a:solidFill>
                  <a:prstClr val="black">
                    <a:tint val="75000"/>
                  </a:prstClr>
                </a:solidFill>
              </a:rPr>
              <a:pPr>
                <a:defRPr/>
              </a:pPr>
              <a:t>12/6/2021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2D4AAD-C1A5-4B56-B427-3CA66F5E894B}" type="slidenum">
              <a:rPr lang="en-US"/>
              <a:pPr/>
              <a:t>‹#›</a:t>
            </a:fld>
            <a:endParaRPr lang="en-US"/>
          </a:p>
        </p:txBody>
      </p:sp>
    </p:spTree>
    <p:extLst>
      <p:ext uri="{BB962C8B-B14F-4D97-AF65-F5344CB8AC3E}">
        <p14:creationId xmlns:p14="http://schemas.microsoft.com/office/powerpoint/2010/main" val="596360340"/>
      </p:ext>
    </p:extLst>
  </p:cSld>
  <p:clrMapOvr>
    <a:masterClrMapping/>
  </p:clrMapOvr>
  <p:transition spd="slow">
    <p:comb/>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DEA12F-F926-48DF-B5B8-5D06D768734B}"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B5FE7-786E-46A7-88C0-A2D10B4F9F71}" type="slidenum">
              <a:rPr lang="en-US"/>
              <a:pPr/>
              <a:t>‹#›</a:t>
            </a:fld>
            <a:endParaRPr lang="en-US"/>
          </a:p>
        </p:txBody>
      </p:sp>
    </p:spTree>
    <p:extLst>
      <p:ext uri="{BB962C8B-B14F-4D97-AF65-F5344CB8AC3E}">
        <p14:creationId xmlns:p14="http://schemas.microsoft.com/office/powerpoint/2010/main" val="1348367727"/>
      </p:ext>
    </p:extLst>
  </p:cSld>
  <p:clrMapOvr>
    <a:masterClrMapping/>
  </p:clrMapOvr>
  <p:transition spd="slow">
    <p:comb/>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15E704-4F3C-4CC0-8D5B-4CC82CE1F98D}"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F85739-43F4-44FC-A9FA-0B9DE321A59A}" type="slidenum">
              <a:rPr lang="en-US"/>
              <a:pPr/>
              <a:t>‹#›</a:t>
            </a:fld>
            <a:endParaRPr lang="en-US"/>
          </a:p>
        </p:txBody>
      </p:sp>
    </p:spTree>
    <p:extLst>
      <p:ext uri="{BB962C8B-B14F-4D97-AF65-F5344CB8AC3E}">
        <p14:creationId xmlns:p14="http://schemas.microsoft.com/office/powerpoint/2010/main" val="417413856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noProof="1" dirty="0"/>
              <a:pPr/>
              <a:t>‹#›</a:t>
            </a:fld>
            <a:endParaRPr lang="en-US" noProof="1">
              <a:latin typeface="Arial" panose="020B0604020202020204" pitchFamily="34" charset="0"/>
            </a:endParaRPr>
          </a:p>
        </p:txBody>
      </p:sp>
    </p:spTree>
    <p:extLst>
      <p:ext uri="{BB962C8B-B14F-4D97-AF65-F5344CB8AC3E}">
        <p14:creationId xmlns:p14="http://schemas.microsoft.com/office/powerpoint/2010/main" val="33389018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19BE79-A67F-4D50-B99A-486107220E1F}"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67E28C-C883-4026-A4CB-BD46F94FA4B2}" type="slidenum">
              <a:rPr lang="en-US"/>
              <a:pPr/>
              <a:t>‹#›</a:t>
            </a:fld>
            <a:endParaRPr lang="en-US"/>
          </a:p>
        </p:txBody>
      </p:sp>
    </p:spTree>
    <p:extLst>
      <p:ext uri="{BB962C8B-B14F-4D97-AF65-F5344CB8AC3E}">
        <p14:creationId xmlns:p14="http://schemas.microsoft.com/office/powerpoint/2010/main" val="163661704"/>
      </p:ext>
    </p:extLst>
  </p:cSld>
  <p:clrMapOvr>
    <a:masterClrMapping/>
  </p:clrMapOvr>
  <p:transition spd="slow">
    <p:comb/>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96DA35-DE70-4DC9-8372-0969171BDA5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59BE22-EA08-43FE-9CFD-B192DA4388EB}" type="slidenum">
              <a:rPr lang="en-US"/>
              <a:pPr/>
              <a:t>‹#›</a:t>
            </a:fld>
            <a:endParaRPr lang="en-US"/>
          </a:p>
        </p:txBody>
      </p:sp>
    </p:spTree>
    <p:extLst>
      <p:ext uri="{BB962C8B-B14F-4D97-AF65-F5344CB8AC3E}">
        <p14:creationId xmlns:p14="http://schemas.microsoft.com/office/powerpoint/2010/main" val="1794229975"/>
      </p:ext>
    </p:extLst>
  </p:cSld>
  <p:clrMapOvr>
    <a:masterClrMapping/>
  </p:clrMapOvr>
  <p:transition spd="slow">
    <p:comb/>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3731FF46-3A99-480C-99FF-B510107DCAA3}" type="datetimeFigureOut">
              <a:rPr lang="en-US">
                <a:solidFill>
                  <a:prstClr val="black">
                    <a:tint val="75000"/>
                  </a:prstClr>
                </a:solidFill>
              </a:rPr>
              <a:pPr>
                <a:defRPr/>
              </a:pPr>
              <a:t>12/6/2021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B048002-CDED-4F26-B4EB-AD544417E067}" type="slidenum">
              <a:rPr lang="en-US"/>
              <a:pPr/>
              <a:t>‹#›</a:t>
            </a:fld>
            <a:endParaRPr lang="en-US"/>
          </a:p>
        </p:txBody>
      </p:sp>
    </p:spTree>
    <p:extLst>
      <p:ext uri="{BB962C8B-B14F-4D97-AF65-F5344CB8AC3E}">
        <p14:creationId xmlns:p14="http://schemas.microsoft.com/office/powerpoint/2010/main" val="2541966215"/>
      </p:ext>
    </p:extLst>
  </p:cSld>
  <p:clrMapOvr>
    <a:masterClrMapping/>
  </p:clrMapOvr>
  <p:transition spd="slow">
    <p:comb/>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866DE42-1D4C-46BA-8E1D-57165C85D6F1}" type="datetimeFigureOut">
              <a:rPr lang="en-US">
                <a:solidFill>
                  <a:prstClr val="black">
                    <a:tint val="75000"/>
                  </a:prstClr>
                </a:solidFill>
              </a:rPr>
              <a:pPr>
                <a:defRPr/>
              </a:pPr>
              <a:t>12/6/2021</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24596C89-91CE-457D-9B36-DE7CCCCECCAF}" type="slidenum">
              <a:rPr lang="en-US"/>
              <a:pPr/>
              <a:t>‹#›</a:t>
            </a:fld>
            <a:endParaRPr lang="en-US"/>
          </a:p>
        </p:txBody>
      </p:sp>
    </p:spTree>
    <p:extLst>
      <p:ext uri="{BB962C8B-B14F-4D97-AF65-F5344CB8AC3E}">
        <p14:creationId xmlns:p14="http://schemas.microsoft.com/office/powerpoint/2010/main" val="1582306447"/>
      </p:ext>
    </p:extLst>
  </p:cSld>
  <p:clrMapOvr>
    <a:masterClrMapping/>
  </p:clrMapOvr>
  <p:transition spd="slow">
    <p:comb/>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D4FB53-E47A-4013-9CF8-218F4C3E797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D95A5C-494F-4E64-86FF-E14228D1D932}" type="slidenum">
              <a:rPr lang="en-US"/>
              <a:pPr/>
              <a:t>‹#›</a:t>
            </a:fld>
            <a:endParaRPr lang="en-US"/>
          </a:p>
        </p:txBody>
      </p:sp>
    </p:spTree>
    <p:extLst>
      <p:ext uri="{BB962C8B-B14F-4D97-AF65-F5344CB8AC3E}">
        <p14:creationId xmlns:p14="http://schemas.microsoft.com/office/powerpoint/2010/main" val="539677249"/>
      </p:ext>
    </p:extLst>
  </p:cSld>
  <p:clrMapOvr>
    <a:masterClrMapping/>
  </p:clrMapOvr>
  <p:transition spd="slow">
    <p:comb/>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31281D-128B-4975-BBE1-B1AE1C3FEC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9552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821BB1-50A9-469C-A2EF-35535F14FA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8462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C947F6-44E1-4C6D-9B0C-4AC380CD93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0795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AB6AB8-6866-4AB0-8EFE-79DEDFA16B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28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8A1A032-15AA-42C0-8C44-2BB68174D3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407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7.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GB" dirty="0"/>
              <a:t>Click to edit Master title style</a:t>
            </a:r>
          </a:p>
        </p:txBody>
      </p:sp>
      <p:sp>
        <p:nvSpPr>
          <p:cNvPr id="1027" name="Text Placeholder 2"/>
          <p:cNvSpPr>
            <a:spLocks noGrp="1"/>
          </p:cNvSpPr>
          <p:nvPr>
            <p:ph type="body"/>
          </p:nvPr>
        </p:nvSpPr>
        <p:spPr>
          <a:xfrm>
            <a:off x="609600" y="1600201"/>
            <a:ext cx="10972800" cy="4525963"/>
          </a:xfrm>
          <a:prstGeom prst="rect">
            <a:avLst/>
          </a:prstGeom>
          <a:noFill/>
          <a:ln w="9525">
            <a:noFill/>
          </a:ln>
        </p:spPr>
        <p:txBody>
          <a:bodyPr anchor="t" anchorCtr="0"/>
          <a:lstStyle/>
          <a:p>
            <a:pPr lvl="0"/>
            <a:r>
              <a:rPr lang="en-US" altLang="en-GB" dirty="0"/>
              <a:t>Click to edit Master text styles</a:t>
            </a:r>
          </a:p>
          <a:p>
            <a:pPr lvl="1"/>
            <a:r>
              <a:rPr lang="en-US" altLang="en-GB" dirty="0"/>
              <a:t>Second level</a:t>
            </a:r>
          </a:p>
          <a:p>
            <a:pPr lvl="2"/>
            <a:r>
              <a:rPr lang="en-US" altLang="en-GB" dirty="0"/>
              <a:t>Third level</a:t>
            </a:r>
          </a:p>
          <a:p>
            <a:pPr lvl="3"/>
            <a:r>
              <a:rPr lang="en-US" altLang="en-GB" dirty="0"/>
              <a:t>Fourth level</a:t>
            </a:r>
          </a:p>
          <a:p>
            <a:pPr lvl="4"/>
            <a:r>
              <a:rPr lang="en-US" altLang="en-GB"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fontAlgn="base">
              <a:spcBef>
                <a:spcPct val="0"/>
              </a:spcBef>
              <a:spcAft>
                <a:spcPct val="0"/>
              </a:spcAft>
            </a:pPr>
            <a:fld id="{9A0DB2DC-4C9A-4742-B13C-FB6460FD3503}" type="slidenum">
              <a:rPr lang="en-US" noProof="1" dirty="0"/>
              <a:pPr fontAlgn="base">
                <a:spcBef>
                  <a:spcPct val="0"/>
                </a:spcBef>
                <a:spcAft>
                  <a:spcPct val="0"/>
                </a:spcAft>
              </a:pPr>
              <a:t>‹#›</a:t>
            </a:fld>
            <a:endParaRPr lang="en-US" noProof="1">
              <a:latin typeface="Arial" panose="020B0604020202020204" pitchFamily="34" charset="0"/>
            </a:endParaRPr>
          </a:p>
        </p:txBody>
      </p:sp>
    </p:spTree>
    <p:extLst>
      <p:ext uri="{BB962C8B-B14F-4D97-AF65-F5344CB8AC3E}">
        <p14:creationId xmlns:p14="http://schemas.microsoft.com/office/powerpoint/2010/main" val="911288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GB" dirty="0"/>
              <a:t>Click to edit Master title style</a:t>
            </a:r>
          </a:p>
        </p:txBody>
      </p:sp>
      <p:sp>
        <p:nvSpPr>
          <p:cNvPr id="1027" name="Text Placeholder 2"/>
          <p:cNvSpPr>
            <a:spLocks noGrp="1"/>
          </p:cNvSpPr>
          <p:nvPr>
            <p:ph type="body"/>
          </p:nvPr>
        </p:nvSpPr>
        <p:spPr>
          <a:xfrm>
            <a:off x="609600" y="1600201"/>
            <a:ext cx="10972800" cy="4525963"/>
          </a:xfrm>
          <a:prstGeom prst="rect">
            <a:avLst/>
          </a:prstGeom>
          <a:noFill/>
          <a:ln w="9525">
            <a:noFill/>
          </a:ln>
        </p:spPr>
        <p:txBody>
          <a:bodyPr anchor="t" anchorCtr="0"/>
          <a:lstStyle/>
          <a:p>
            <a:pPr lvl="0"/>
            <a:r>
              <a:rPr lang="en-US" altLang="en-GB" dirty="0"/>
              <a:t>Click to edit Master text styles</a:t>
            </a:r>
          </a:p>
          <a:p>
            <a:pPr lvl="1"/>
            <a:r>
              <a:rPr lang="en-US" altLang="en-GB" dirty="0"/>
              <a:t>Second level</a:t>
            </a:r>
          </a:p>
          <a:p>
            <a:pPr lvl="2"/>
            <a:r>
              <a:rPr lang="en-US" altLang="en-GB" dirty="0"/>
              <a:t>Third level</a:t>
            </a:r>
          </a:p>
          <a:p>
            <a:pPr lvl="3"/>
            <a:r>
              <a:rPr lang="en-US" altLang="en-GB" dirty="0"/>
              <a:t>Fourth level</a:t>
            </a:r>
          </a:p>
          <a:p>
            <a:pPr lvl="4"/>
            <a:r>
              <a:rPr lang="en-US" altLang="en-GB"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fontAlgn="base">
              <a:spcBef>
                <a:spcPct val="0"/>
              </a:spcBef>
              <a:spcAft>
                <a:spcPct val="0"/>
              </a:spcAft>
            </a:pPr>
            <a:fld id="{9A0DB2DC-4C9A-4742-B13C-FB6460FD3503}" type="slidenum">
              <a:rPr lang="en-US" noProof="1" dirty="0"/>
              <a:pPr fontAlgn="base">
                <a:spcBef>
                  <a:spcPct val="0"/>
                </a:spcBef>
                <a:spcAft>
                  <a:spcPct val="0"/>
                </a:spcAft>
              </a:pPr>
              <a:t>‹#›</a:t>
            </a:fld>
            <a:endParaRPr lang="en-US" noProof="1">
              <a:latin typeface="Arial" panose="020B0604020202020204" pitchFamily="34" charset="0"/>
            </a:endParaRPr>
          </a:p>
        </p:txBody>
      </p:sp>
    </p:spTree>
    <p:extLst>
      <p:ext uri="{BB962C8B-B14F-4D97-AF65-F5344CB8AC3E}">
        <p14:creationId xmlns:p14="http://schemas.microsoft.com/office/powerpoint/2010/main" val="723566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GB" dirty="0"/>
              <a:t>Click to edit Master title style</a:t>
            </a:r>
          </a:p>
        </p:txBody>
      </p:sp>
      <p:sp>
        <p:nvSpPr>
          <p:cNvPr id="1027" name="Text Placeholder 2"/>
          <p:cNvSpPr>
            <a:spLocks noGrp="1"/>
          </p:cNvSpPr>
          <p:nvPr>
            <p:ph type="body"/>
          </p:nvPr>
        </p:nvSpPr>
        <p:spPr>
          <a:xfrm>
            <a:off x="609600" y="1600201"/>
            <a:ext cx="10972800" cy="4525963"/>
          </a:xfrm>
          <a:prstGeom prst="rect">
            <a:avLst/>
          </a:prstGeom>
          <a:noFill/>
          <a:ln w="9525">
            <a:noFill/>
          </a:ln>
        </p:spPr>
        <p:txBody>
          <a:bodyPr anchor="t" anchorCtr="0"/>
          <a:lstStyle/>
          <a:p>
            <a:pPr lvl="0"/>
            <a:r>
              <a:rPr lang="en-US" altLang="en-GB" dirty="0"/>
              <a:t>Click to edit Master text styles</a:t>
            </a:r>
          </a:p>
          <a:p>
            <a:pPr lvl="1"/>
            <a:r>
              <a:rPr lang="en-US" altLang="en-GB" dirty="0"/>
              <a:t>Second level</a:t>
            </a:r>
          </a:p>
          <a:p>
            <a:pPr lvl="2"/>
            <a:r>
              <a:rPr lang="en-US" altLang="en-GB" dirty="0"/>
              <a:t>Third level</a:t>
            </a:r>
          </a:p>
          <a:p>
            <a:pPr lvl="3"/>
            <a:r>
              <a:rPr lang="en-US" altLang="en-GB" dirty="0"/>
              <a:t>Fourth level</a:t>
            </a:r>
          </a:p>
          <a:p>
            <a:pPr lvl="4"/>
            <a:r>
              <a:rPr lang="en-US" altLang="en-GB"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fontAlgn="base">
              <a:spcBef>
                <a:spcPct val="0"/>
              </a:spcBef>
              <a:spcAft>
                <a:spcPct val="0"/>
              </a:spcAft>
            </a:pPr>
            <a:fld id="{9A0DB2DC-4C9A-4742-B13C-FB6460FD3503}" type="slidenum">
              <a:rPr lang="en-US" noProof="1" dirty="0"/>
              <a:pPr fontAlgn="base">
                <a:spcBef>
                  <a:spcPct val="0"/>
                </a:spcBef>
                <a:spcAft>
                  <a:spcPct val="0"/>
                </a:spcAft>
              </a:pPr>
              <a:t>‹#›</a:t>
            </a:fld>
            <a:endParaRPr lang="en-US" noProof="1">
              <a:latin typeface="Arial" panose="020B0604020202020204" pitchFamily="34" charset="0"/>
            </a:endParaRPr>
          </a:p>
        </p:txBody>
      </p:sp>
    </p:spTree>
    <p:extLst>
      <p:ext uri="{BB962C8B-B14F-4D97-AF65-F5344CB8AC3E}">
        <p14:creationId xmlns:p14="http://schemas.microsoft.com/office/powerpoint/2010/main" val="14074393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GB" dirty="0"/>
              <a:t>Click to edit Master title style</a:t>
            </a:r>
          </a:p>
        </p:txBody>
      </p:sp>
      <p:sp>
        <p:nvSpPr>
          <p:cNvPr id="1027" name="Text Placeholder 2"/>
          <p:cNvSpPr>
            <a:spLocks noGrp="1"/>
          </p:cNvSpPr>
          <p:nvPr>
            <p:ph type="body"/>
          </p:nvPr>
        </p:nvSpPr>
        <p:spPr>
          <a:xfrm>
            <a:off x="609600" y="1600201"/>
            <a:ext cx="10972800" cy="4525963"/>
          </a:xfrm>
          <a:prstGeom prst="rect">
            <a:avLst/>
          </a:prstGeom>
          <a:noFill/>
          <a:ln w="9525">
            <a:noFill/>
          </a:ln>
        </p:spPr>
        <p:txBody>
          <a:bodyPr anchor="t" anchorCtr="0"/>
          <a:lstStyle/>
          <a:p>
            <a:pPr lvl="0"/>
            <a:r>
              <a:rPr lang="en-US" altLang="en-GB" dirty="0"/>
              <a:t>Click to edit Master text styles</a:t>
            </a:r>
          </a:p>
          <a:p>
            <a:pPr lvl="1"/>
            <a:r>
              <a:rPr lang="en-US" altLang="en-GB" dirty="0"/>
              <a:t>Second level</a:t>
            </a:r>
          </a:p>
          <a:p>
            <a:pPr lvl="2"/>
            <a:r>
              <a:rPr lang="en-US" altLang="en-GB" dirty="0"/>
              <a:t>Third level</a:t>
            </a:r>
          </a:p>
          <a:p>
            <a:pPr lvl="3"/>
            <a:r>
              <a:rPr lang="en-US" altLang="en-GB" dirty="0"/>
              <a:t>Fourth level</a:t>
            </a:r>
          </a:p>
          <a:p>
            <a:pPr lvl="4"/>
            <a:r>
              <a:rPr lang="en-US" altLang="en-GB"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A7E8C0-AD87-440A-836C-952092643831}"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fontAlgn="base">
              <a:spcBef>
                <a:spcPct val="0"/>
              </a:spcBef>
              <a:spcAft>
                <a:spcPct val="0"/>
              </a:spcAft>
            </a:pPr>
            <a:fld id="{9A0DB2DC-4C9A-4742-B13C-FB6460FD3503}" type="slidenum">
              <a:rPr lang="en-US" noProof="1" dirty="0"/>
              <a:pPr fontAlgn="base">
                <a:spcBef>
                  <a:spcPct val="0"/>
                </a:spcBef>
                <a:spcAft>
                  <a:spcPct val="0"/>
                </a:spcAft>
              </a:pPr>
              <a:t>‹#›</a:t>
            </a:fld>
            <a:endParaRPr lang="en-US" noProof="1">
              <a:latin typeface="Arial" panose="020B0604020202020204" pitchFamily="34" charset="0"/>
            </a:endParaRPr>
          </a:p>
        </p:txBody>
      </p:sp>
    </p:spTree>
    <p:extLst>
      <p:ext uri="{BB962C8B-B14F-4D97-AF65-F5344CB8AC3E}">
        <p14:creationId xmlns:p14="http://schemas.microsoft.com/office/powerpoint/2010/main" val="21853214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AB55E0-36E6-4E6C-8B93-782C3DCF8A7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3C112CED-BF68-4B8A-9B8D-1E45E5CBE37C}" type="slidenum">
              <a:rPr lang="en-US">
                <a:cs typeface="Times New Roman" pitchFamily="18" charset="0"/>
              </a:rPr>
              <a:pPr fontAlgn="base">
                <a:spcBef>
                  <a:spcPct val="0"/>
                </a:spcBef>
                <a:spcAft>
                  <a:spcPct val="0"/>
                </a:spcAft>
              </a:pPr>
              <a:t>‹#›</a:t>
            </a:fld>
            <a:endParaRPr lang="en-US">
              <a:cs typeface="Times New Roman" pitchFamily="18" charset="0"/>
            </a:endParaRPr>
          </a:p>
        </p:txBody>
      </p:sp>
    </p:spTree>
    <p:extLst>
      <p:ext uri="{BB962C8B-B14F-4D97-AF65-F5344CB8AC3E}">
        <p14:creationId xmlns:p14="http://schemas.microsoft.com/office/powerpoint/2010/main" val="2834758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ransition spd="slow">
    <p:comb/>
  </p:transition>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AB55E0-36E6-4E6C-8B93-782C3DCF8A7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3C112CED-BF68-4B8A-9B8D-1E45E5CBE37C}" type="slidenum">
              <a:rPr lang="en-US">
                <a:cs typeface="Times New Roman" pitchFamily="18" charset="0"/>
              </a:rPr>
              <a:pPr fontAlgn="base">
                <a:spcBef>
                  <a:spcPct val="0"/>
                </a:spcBef>
                <a:spcAft>
                  <a:spcPct val="0"/>
                </a:spcAft>
              </a:pPr>
              <a:t>‹#›</a:t>
            </a:fld>
            <a:endParaRPr lang="en-US">
              <a:cs typeface="Times New Roman" pitchFamily="18" charset="0"/>
            </a:endParaRPr>
          </a:p>
        </p:txBody>
      </p:sp>
    </p:spTree>
    <p:extLst>
      <p:ext uri="{BB962C8B-B14F-4D97-AF65-F5344CB8AC3E}">
        <p14:creationId xmlns:p14="http://schemas.microsoft.com/office/powerpoint/2010/main" val="372885920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spd="slow">
    <p:comb/>
  </p:transition>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AB55E0-36E6-4E6C-8B93-782C3DCF8A73}" type="datetimeFigureOut">
              <a:rPr lang="en-US">
                <a:solidFill>
                  <a:prstClr val="black">
                    <a:tint val="75000"/>
                  </a:prstClr>
                </a:solidFill>
              </a:rPr>
              <a:pPr>
                <a:defRPr/>
              </a:pPr>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3C112CED-BF68-4B8A-9B8D-1E45E5CBE37C}" type="slidenum">
              <a:rPr lang="en-US">
                <a:cs typeface="Times New Roman" pitchFamily="18" charset="0"/>
              </a:rPr>
              <a:pPr fontAlgn="base">
                <a:spcBef>
                  <a:spcPct val="0"/>
                </a:spcBef>
                <a:spcAft>
                  <a:spcPct val="0"/>
                </a:spcAft>
              </a:pPr>
              <a:t>‹#›</a:t>
            </a:fld>
            <a:endParaRPr lang="en-US">
              <a:cs typeface="Times New Roman" pitchFamily="18" charset="0"/>
            </a:endParaRPr>
          </a:p>
        </p:txBody>
      </p:sp>
    </p:spTree>
    <p:extLst>
      <p:ext uri="{BB962C8B-B14F-4D97-AF65-F5344CB8AC3E}">
        <p14:creationId xmlns:p14="http://schemas.microsoft.com/office/powerpoint/2010/main" val="22343486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transition spd="slow">
    <p:comb/>
  </p:transition>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419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419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6E393680-E3C3-453F-A018-E474169B7744}" type="slidenum">
              <a:rPr lang="en-US" altLang="en-US" smtClean="0">
                <a:solidFill>
                  <a:srgbClr val="000000"/>
                </a:solidFill>
                <a:cs typeface="Times New Roman" pitchFamily="18" charset="0"/>
              </a:rPr>
              <a:pPr fontAlgn="base">
                <a:spcBef>
                  <a:spcPct val="0"/>
                </a:spcBef>
                <a:spcAft>
                  <a:spcPct val="0"/>
                </a:spcAft>
              </a:pPr>
              <a:t>‹#›</a:t>
            </a:fld>
            <a:endParaRPr lang="en-US" altLang="en-US" smtClean="0">
              <a:solidFill>
                <a:srgbClr val="000000"/>
              </a:solidFill>
              <a:cs typeface="Times New Roman" pitchFamily="18" charset="0"/>
            </a:endParaRPr>
          </a:p>
        </p:txBody>
      </p:sp>
    </p:spTree>
    <p:extLst>
      <p:ext uri="{BB962C8B-B14F-4D97-AF65-F5344CB8AC3E}">
        <p14:creationId xmlns:p14="http://schemas.microsoft.com/office/powerpoint/2010/main" val="31980827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419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419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6E393680-E3C3-453F-A018-E474169B7744}" type="slidenum">
              <a:rPr lang="en-US" altLang="en-US" smtClean="0">
                <a:solidFill>
                  <a:srgbClr val="000000"/>
                </a:solidFill>
                <a:cs typeface="Times New Roman" pitchFamily="18" charset="0"/>
              </a:rPr>
              <a:pPr fontAlgn="base">
                <a:spcBef>
                  <a:spcPct val="0"/>
                </a:spcBef>
                <a:spcAft>
                  <a:spcPct val="0"/>
                </a:spcAft>
              </a:pPr>
              <a:t>‹#›</a:t>
            </a:fld>
            <a:endParaRPr lang="en-US" altLang="en-US" smtClean="0">
              <a:solidFill>
                <a:srgbClr val="000000"/>
              </a:solidFill>
              <a:cs typeface="Times New Roman" pitchFamily="18" charset="0"/>
            </a:endParaRPr>
          </a:p>
        </p:txBody>
      </p:sp>
    </p:spTree>
    <p:extLst>
      <p:ext uri="{BB962C8B-B14F-4D97-AF65-F5344CB8AC3E}">
        <p14:creationId xmlns:p14="http://schemas.microsoft.com/office/powerpoint/2010/main" val="344123690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audio" Target="../media/media2.wma"/><Relationship Id="rId7" Type="http://schemas.openxmlformats.org/officeDocument/2006/relationships/image" Target="../media/image3.gif"/><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 Target="slide6.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1.png"/><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1.png"/><Relationship Id="rId2" Type="http://schemas.microsoft.com/office/2007/relationships/media" Target="../media/media8.wma"/><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2" Type="http://schemas.microsoft.com/office/2007/relationships/media" Target="../media/media9.wm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749788" y="908720"/>
            <a:ext cx="2664296" cy="1008112"/>
          </a:xfrm>
        </p:spPr>
        <p:txBody>
          <a:bodyPr/>
          <a:lstStyle/>
          <a:p>
            <a:pPr algn="l" eaLnBrk="1" hangingPunct="1"/>
            <a:r>
              <a:rPr lang="en-US" altLang="vi-VN" sz="6000" b="1" dirty="0">
                <a:solidFill>
                  <a:srgbClr val="FF0066"/>
                </a:solidFill>
                <a:latin typeface="Times New Roman" pitchFamily="18" charset="0"/>
                <a:cs typeface="Times New Roman" pitchFamily="18" charset="0"/>
              </a:rPr>
              <a:t>UNIT 7</a:t>
            </a:r>
          </a:p>
        </p:txBody>
      </p:sp>
      <p:sp>
        <p:nvSpPr>
          <p:cNvPr id="67588" name="WordArt 4"/>
          <p:cNvSpPr>
            <a:spLocks noChangeArrowheads="1" noChangeShapeType="1" noTextEdit="1"/>
          </p:cNvSpPr>
          <p:nvPr/>
        </p:nvSpPr>
        <p:spPr bwMode="auto">
          <a:xfrm>
            <a:off x="2855640" y="2132856"/>
            <a:ext cx="6408712" cy="108012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THE WORLD OF WORK </a:t>
            </a:r>
          </a:p>
        </p:txBody>
      </p:sp>
      <p:sp>
        <p:nvSpPr>
          <p:cNvPr id="5124" name="Rectangle 5"/>
          <p:cNvSpPr>
            <a:spLocks noChangeArrowheads="1"/>
          </p:cNvSpPr>
          <p:nvPr/>
        </p:nvSpPr>
        <p:spPr bwMode="auto">
          <a:xfrm>
            <a:off x="4173528" y="3686170"/>
            <a:ext cx="36984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4000" b="1" dirty="0" smtClean="0">
                <a:solidFill>
                  <a:srgbClr val="FF00FF"/>
                </a:solidFill>
                <a:latin typeface="Times New Roman" pitchFamily="18" charset="0"/>
                <a:cs typeface="Times New Roman" pitchFamily="18" charset="0"/>
              </a:rPr>
              <a:t> </a:t>
            </a:r>
            <a:r>
              <a:rPr lang="en-US" altLang="vi-VN" sz="5400" b="1" dirty="0">
                <a:solidFill>
                  <a:srgbClr val="FF00FF"/>
                </a:solidFill>
                <a:latin typeface="Times New Roman" pitchFamily="18" charset="0"/>
                <a:cs typeface="Times New Roman" pitchFamily="18" charset="0"/>
              </a:rPr>
              <a:t>(</a:t>
            </a:r>
            <a:r>
              <a:rPr lang="en-US" altLang="vi-VN" sz="5400" b="1" dirty="0" smtClean="0">
                <a:solidFill>
                  <a:srgbClr val="FF00FF"/>
                </a:solidFill>
                <a:latin typeface="Times New Roman" pitchFamily="18" charset="0"/>
                <a:cs typeface="Times New Roman" pitchFamily="18" charset="0"/>
              </a:rPr>
              <a:t>A4-B1,3,4)</a:t>
            </a:r>
            <a:endParaRPr lang="en-US" altLang="vi-VN" sz="5400" b="1" dirty="0">
              <a:solidFill>
                <a:srgbClr val="FF00FF"/>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461057245"/>
      </p:ext>
    </p:extLst>
  </p:cSld>
  <p:clrMapOvr>
    <a:masterClrMapping/>
  </p:clrMapOvr>
  <p:transition spd="slow" advClick="0" advTm="1878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731838"/>
            <a:ext cx="3505200" cy="563562"/>
          </a:xfrm>
        </p:spPr>
        <p:txBody>
          <a:bodyPr/>
          <a:lstStyle/>
          <a:p>
            <a:pPr eaLnBrk="1" hangingPunct="1"/>
            <a:r>
              <a:rPr lang="en-US" altLang="vi-VN" sz="2800" b="1" dirty="0">
                <a:solidFill>
                  <a:srgbClr val="FF0000"/>
                </a:solidFill>
                <a:latin typeface="Times New Roman" pitchFamily="18" charset="0"/>
                <a:cs typeface="Times New Roman" pitchFamily="18" charset="0"/>
              </a:rPr>
              <a:t>1. New words:</a:t>
            </a:r>
            <a:endParaRPr lang="en-US" altLang="vi-VN" sz="2800" dirty="0">
              <a:solidFill>
                <a:srgbClr val="FF0000"/>
              </a:solidFill>
              <a:latin typeface="Times New Roman" pitchFamily="18" charset="0"/>
              <a:cs typeface="Times New Roman" pitchFamily="18" charset="0"/>
            </a:endParaRPr>
          </a:p>
        </p:txBody>
      </p:sp>
      <p:sp>
        <p:nvSpPr>
          <p:cNvPr id="81923" name="Rectangle 3"/>
          <p:cNvSpPr>
            <a:spLocks noGrp="1" noChangeArrowheads="1"/>
          </p:cNvSpPr>
          <p:nvPr>
            <p:ph type="body" idx="1"/>
          </p:nvPr>
        </p:nvSpPr>
        <p:spPr>
          <a:xfrm>
            <a:off x="2211388" y="1447800"/>
            <a:ext cx="8151812" cy="3886200"/>
          </a:xfrm>
        </p:spPr>
        <p:txBody>
          <a:bodyPr/>
          <a:lstStyle/>
          <a:p>
            <a:pPr eaLnBrk="1" hangingPunct="1">
              <a:lnSpc>
                <a:spcPct val="130000"/>
              </a:lnSpc>
            </a:pPr>
            <a:r>
              <a:rPr lang="en-US" altLang="vi-VN" sz="2500" dirty="0">
                <a:solidFill>
                  <a:srgbClr val="0000FF"/>
                </a:solidFill>
                <a:latin typeface="Times New Roman" pitchFamily="18" charset="0"/>
                <a:cs typeface="Times New Roman" pitchFamily="18" charset="0"/>
              </a:rPr>
              <a:t>typical  </a:t>
            </a:r>
            <a:r>
              <a:rPr lang="en-US" altLang="vi-VN" sz="2500" dirty="0">
                <a:solidFill>
                  <a:srgbClr val="FF0000"/>
                </a:solidFill>
                <a:latin typeface="Times New Roman" pitchFamily="18" charset="0"/>
                <a:cs typeface="Times New Roman" pitchFamily="18" charset="0"/>
              </a:rPr>
              <a:t>/</a:t>
            </a:r>
            <a:r>
              <a:rPr lang="en-US" altLang="vi-VN" sz="2500" dirty="0">
                <a:solidFill>
                  <a:srgbClr val="FF0000"/>
                </a:solidFill>
                <a:latin typeface="Times New Roman" pitchFamily="18" charset="0"/>
                <a:cs typeface="Times New Roman" pitchFamily="18" charset="0"/>
              </a:rPr>
              <a:t>ˈ</a:t>
            </a:r>
            <a:r>
              <a:rPr lang="en-US" altLang="vi-VN" sz="2500" dirty="0" err="1">
                <a:solidFill>
                  <a:srgbClr val="FF0000"/>
                </a:solidFill>
                <a:latin typeface="Times New Roman" pitchFamily="18" charset="0"/>
                <a:cs typeface="Times New Roman" pitchFamily="18" charset="0"/>
              </a:rPr>
              <a:t>tɪp.ɪ.kəl</a:t>
            </a:r>
            <a:r>
              <a:rPr lang="en-US" altLang="vi-VN" sz="2500" dirty="0">
                <a:solidFill>
                  <a:srgbClr val="FF0000"/>
                </a:solidFill>
                <a:latin typeface="Times New Roman" pitchFamily="18" charset="0"/>
                <a:cs typeface="Times New Roman" pitchFamily="18" charset="0"/>
              </a:rPr>
              <a:t>/ </a:t>
            </a:r>
            <a:r>
              <a:rPr lang="en-US" altLang="vi-VN" sz="2500" dirty="0">
                <a:solidFill>
                  <a:srgbClr val="FF0000"/>
                </a:solidFill>
                <a:latin typeface="Times New Roman" pitchFamily="18" charset="0"/>
                <a:cs typeface="Times New Roman" pitchFamily="18" charset="0"/>
              </a:rPr>
              <a:t> </a:t>
            </a:r>
            <a:r>
              <a:rPr lang="en-US" altLang="vi-VN" sz="2500" dirty="0">
                <a:solidFill>
                  <a:srgbClr val="0000FF"/>
                </a:solidFill>
                <a:latin typeface="Times New Roman" pitchFamily="18" charset="0"/>
                <a:cs typeface="Times New Roman" pitchFamily="18" charset="0"/>
              </a:rPr>
              <a:t>(</a:t>
            </a:r>
            <a:r>
              <a:rPr lang="en-US" altLang="vi-VN" sz="2500" dirty="0" err="1">
                <a:solidFill>
                  <a:srgbClr val="0000FF"/>
                </a:solidFill>
                <a:latin typeface="Times New Roman" pitchFamily="18" charset="0"/>
                <a:cs typeface="Times New Roman" pitchFamily="18" charset="0"/>
              </a:rPr>
              <a:t>adj</a:t>
            </a:r>
            <a:r>
              <a:rPr lang="en-US" altLang="vi-VN" sz="2500" dirty="0">
                <a:solidFill>
                  <a:srgbClr val="0000FF"/>
                </a:solidFill>
                <a:latin typeface="Times New Roman" pitchFamily="18" charset="0"/>
                <a:cs typeface="Times New Roman" pitchFamily="18" charset="0"/>
              </a:rPr>
              <a:t>)</a:t>
            </a:r>
          </a:p>
          <a:p>
            <a:pPr lvl="0" eaLnBrk="1" hangingPunct="1">
              <a:lnSpc>
                <a:spcPct val="130000"/>
              </a:lnSpc>
            </a:pPr>
            <a:r>
              <a:rPr lang="en-US" altLang="vi-VN" sz="2500" dirty="0">
                <a:solidFill>
                  <a:srgbClr val="0000FF"/>
                </a:solidFill>
                <a:latin typeface="Times New Roman" pitchFamily="18" charset="0"/>
                <a:cs typeface="Times New Roman" pitchFamily="18" charset="0"/>
              </a:rPr>
              <a:t>keen     </a:t>
            </a:r>
            <a:r>
              <a:rPr lang="en-US" altLang="vi-VN" sz="2500" dirty="0">
                <a:solidFill>
                  <a:srgbClr val="FF0000"/>
                </a:solidFill>
                <a:latin typeface="Times New Roman" pitchFamily="18" charset="0"/>
                <a:cs typeface="Times New Roman" pitchFamily="18" charset="0"/>
              </a:rPr>
              <a:t>/</a:t>
            </a:r>
            <a:r>
              <a:rPr lang="en-US" altLang="vi-VN" sz="2500" dirty="0" err="1">
                <a:solidFill>
                  <a:srgbClr val="FF0000"/>
                </a:solidFill>
                <a:latin typeface="Times New Roman" pitchFamily="18" charset="0"/>
                <a:cs typeface="Times New Roman" pitchFamily="18" charset="0"/>
              </a:rPr>
              <a:t>kiːn</a:t>
            </a:r>
            <a:r>
              <a:rPr lang="en-US" altLang="vi-VN" sz="2500" dirty="0">
                <a:solidFill>
                  <a:srgbClr val="FF0000"/>
                </a:solidFill>
                <a:latin typeface="Times New Roman" pitchFamily="18" charset="0"/>
                <a:cs typeface="Times New Roman" pitchFamily="18" charset="0"/>
              </a:rPr>
              <a:t>/           </a:t>
            </a:r>
            <a:r>
              <a:rPr lang="en-US" altLang="vi-VN" sz="2500" dirty="0">
                <a:solidFill>
                  <a:srgbClr val="0000FF"/>
                </a:solidFill>
                <a:latin typeface="Times New Roman" pitchFamily="18" charset="0"/>
                <a:cs typeface="Times New Roman" pitchFamily="18" charset="0"/>
              </a:rPr>
              <a:t>(</a:t>
            </a:r>
            <a:r>
              <a:rPr lang="en-US" altLang="vi-VN" sz="2500" dirty="0" err="1">
                <a:solidFill>
                  <a:srgbClr val="0000FF"/>
                </a:solidFill>
                <a:latin typeface="Times New Roman" pitchFamily="18" charset="0"/>
                <a:cs typeface="Times New Roman" pitchFamily="18" charset="0"/>
              </a:rPr>
              <a:t>adj</a:t>
            </a:r>
            <a:r>
              <a:rPr lang="en-US" altLang="vi-VN" sz="2500" dirty="0">
                <a:solidFill>
                  <a:srgbClr val="0000FF"/>
                </a:solidFill>
                <a:latin typeface="Times New Roman" pitchFamily="18" charset="0"/>
                <a:cs typeface="Times New Roman" pitchFamily="18" charset="0"/>
              </a:rPr>
              <a:t>)</a:t>
            </a:r>
            <a:endParaRPr lang="en-US" altLang="vi-VN" sz="2500" dirty="0">
              <a:solidFill>
                <a:srgbClr val="FF0000"/>
              </a:solidFill>
              <a:latin typeface="Times New Roman" pitchFamily="18" charset="0"/>
              <a:cs typeface="Times New Roman" pitchFamily="18" charset="0"/>
            </a:endParaRPr>
          </a:p>
          <a:p>
            <a:pPr eaLnBrk="1" hangingPunct="1">
              <a:lnSpc>
                <a:spcPct val="130000"/>
              </a:lnSpc>
            </a:pPr>
            <a:r>
              <a:rPr lang="en-US" altLang="vi-VN" sz="2500" dirty="0">
                <a:solidFill>
                  <a:srgbClr val="0000FF"/>
                </a:solidFill>
                <a:latin typeface="Times New Roman" pitchFamily="18" charset="0"/>
                <a:cs typeface="Times New Roman" pitchFamily="18" charset="0"/>
              </a:rPr>
              <a:t>lazy       </a:t>
            </a:r>
            <a:r>
              <a:rPr lang="en-US" altLang="vi-VN" sz="2500" dirty="0">
                <a:solidFill>
                  <a:srgbClr val="FF0000"/>
                </a:solidFill>
                <a:latin typeface="Times New Roman" pitchFamily="18" charset="0"/>
                <a:cs typeface="Times New Roman" pitchFamily="18" charset="0"/>
              </a:rPr>
              <a:t>/ˈ</a:t>
            </a:r>
            <a:r>
              <a:rPr lang="en-US" altLang="vi-VN" sz="2500" dirty="0" err="1">
                <a:solidFill>
                  <a:srgbClr val="FF0000"/>
                </a:solidFill>
                <a:latin typeface="Times New Roman" pitchFamily="18" charset="0"/>
                <a:cs typeface="Times New Roman" pitchFamily="18" charset="0"/>
              </a:rPr>
              <a:t>leɪ.zi</a:t>
            </a:r>
            <a:r>
              <a:rPr lang="en-US" altLang="vi-VN" sz="2500" dirty="0">
                <a:solidFill>
                  <a:srgbClr val="FF0000"/>
                </a:solidFill>
                <a:latin typeface="Times New Roman" pitchFamily="18" charset="0"/>
                <a:cs typeface="Times New Roman" pitchFamily="18" charset="0"/>
              </a:rPr>
              <a:t>/ </a:t>
            </a:r>
            <a:r>
              <a:rPr lang="en-US" altLang="vi-VN" sz="2500" dirty="0">
                <a:solidFill>
                  <a:srgbClr val="FF0000"/>
                </a:solidFill>
                <a:latin typeface="Times New Roman" pitchFamily="18" charset="0"/>
                <a:cs typeface="Times New Roman" pitchFamily="18" charset="0"/>
              </a:rPr>
              <a:t>     </a:t>
            </a:r>
            <a:r>
              <a:rPr lang="en-US" altLang="vi-VN" sz="2500" dirty="0">
                <a:solidFill>
                  <a:srgbClr val="0000FF"/>
                </a:solidFill>
                <a:latin typeface="Times New Roman" pitchFamily="18" charset="0"/>
                <a:cs typeface="Times New Roman" pitchFamily="18" charset="0"/>
              </a:rPr>
              <a:t>(</a:t>
            </a:r>
            <a:r>
              <a:rPr lang="en-US" altLang="vi-VN" sz="2500" dirty="0" err="1">
                <a:solidFill>
                  <a:srgbClr val="0000FF"/>
                </a:solidFill>
                <a:latin typeface="Times New Roman" pitchFamily="18" charset="0"/>
                <a:cs typeface="Times New Roman" pitchFamily="18" charset="0"/>
              </a:rPr>
              <a:t>adj</a:t>
            </a:r>
            <a:r>
              <a:rPr lang="en-US" altLang="vi-VN" sz="2500" dirty="0">
                <a:solidFill>
                  <a:srgbClr val="0000FF"/>
                </a:solidFill>
                <a:latin typeface="Times New Roman" pitchFamily="18" charset="0"/>
                <a:cs typeface="Times New Roman" pitchFamily="18" charset="0"/>
              </a:rPr>
              <a:t>) :</a:t>
            </a:r>
          </a:p>
          <a:p>
            <a:pPr eaLnBrk="1" hangingPunct="1">
              <a:lnSpc>
                <a:spcPct val="130000"/>
              </a:lnSpc>
            </a:pPr>
            <a:r>
              <a:rPr lang="en-US" altLang="vi-VN" sz="2500" dirty="0">
                <a:solidFill>
                  <a:srgbClr val="0000FF"/>
                </a:solidFill>
                <a:latin typeface="Times New Roman" pitchFamily="18" charset="0"/>
                <a:cs typeface="Times New Roman" pitchFamily="18" charset="0"/>
              </a:rPr>
              <a:t>period </a:t>
            </a:r>
            <a:r>
              <a:rPr lang="en-US" altLang="vi-VN" sz="2500" dirty="0">
                <a:solidFill>
                  <a:srgbClr val="0000FF"/>
                </a:solidFill>
                <a:latin typeface="Times New Roman" pitchFamily="18" charset="0"/>
                <a:cs typeface="Times New Roman" pitchFamily="18" charset="0"/>
              </a:rPr>
              <a:t> </a:t>
            </a:r>
            <a:r>
              <a:rPr lang="en-US" altLang="vi-VN" sz="2500" dirty="0">
                <a:solidFill>
                  <a:srgbClr val="FF0000"/>
                </a:solidFill>
                <a:latin typeface="Times New Roman" pitchFamily="18" charset="0"/>
                <a:cs typeface="Times New Roman" pitchFamily="18" charset="0"/>
              </a:rPr>
              <a:t>/ˈ</a:t>
            </a:r>
            <a:r>
              <a:rPr lang="en-US" altLang="vi-VN" sz="2500" dirty="0" err="1">
                <a:solidFill>
                  <a:srgbClr val="FF0000"/>
                </a:solidFill>
                <a:latin typeface="Times New Roman" pitchFamily="18" charset="0"/>
                <a:cs typeface="Times New Roman" pitchFamily="18" charset="0"/>
              </a:rPr>
              <a:t>pɪə.ri.əd</a:t>
            </a:r>
            <a:r>
              <a:rPr lang="en-US" altLang="vi-VN" sz="2500" dirty="0">
                <a:solidFill>
                  <a:srgbClr val="FF0000"/>
                </a:solidFill>
                <a:latin typeface="Times New Roman" pitchFamily="18" charset="0"/>
                <a:cs typeface="Times New Roman" pitchFamily="18" charset="0"/>
              </a:rPr>
              <a:t>/ </a:t>
            </a:r>
            <a:r>
              <a:rPr lang="en-US" altLang="vi-VN" sz="2500" dirty="0">
                <a:solidFill>
                  <a:srgbClr val="0000FF"/>
                </a:solidFill>
                <a:latin typeface="Times New Roman" pitchFamily="18" charset="0"/>
                <a:cs typeface="Times New Roman" pitchFamily="18" charset="0"/>
              </a:rPr>
              <a:t>(n): </a:t>
            </a:r>
          </a:p>
          <a:p>
            <a:pPr eaLnBrk="1" hangingPunct="1">
              <a:lnSpc>
                <a:spcPct val="130000"/>
              </a:lnSpc>
            </a:pPr>
            <a:r>
              <a:rPr lang="en-US" altLang="vi-VN" sz="2500" dirty="0">
                <a:solidFill>
                  <a:srgbClr val="0000FF"/>
                </a:solidFill>
                <a:latin typeface="Times New Roman" pitchFamily="18" charset="0"/>
                <a:cs typeface="Times New Roman" pitchFamily="18" charset="0"/>
              </a:rPr>
              <a:t>definitely </a:t>
            </a:r>
            <a:r>
              <a:rPr lang="en-US" altLang="vi-VN" sz="2500" dirty="0">
                <a:solidFill>
                  <a:srgbClr val="FF0000"/>
                </a:solidFill>
                <a:latin typeface="Times New Roman" pitchFamily="18" charset="0"/>
                <a:cs typeface="Times New Roman" pitchFamily="18" charset="0"/>
              </a:rPr>
              <a:t>/ˈdef.ɪ.nət.li/ </a:t>
            </a:r>
            <a:r>
              <a:rPr lang="en-US" altLang="vi-VN" sz="2500" dirty="0">
                <a:solidFill>
                  <a:srgbClr val="0000FF"/>
                </a:solidFill>
                <a:latin typeface="Times New Roman" pitchFamily="18" charset="0"/>
                <a:cs typeface="Times New Roman" pitchFamily="18" charset="0"/>
              </a:rPr>
              <a:t>(</a:t>
            </a:r>
            <a:r>
              <a:rPr lang="en-US" altLang="vi-VN" sz="2500" dirty="0" err="1">
                <a:solidFill>
                  <a:srgbClr val="0000FF"/>
                </a:solidFill>
                <a:latin typeface="Times New Roman" pitchFamily="18" charset="0"/>
                <a:cs typeface="Times New Roman" pitchFamily="18" charset="0"/>
              </a:rPr>
              <a:t>adv</a:t>
            </a:r>
            <a:r>
              <a:rPr lang="en-US" altLang="vi-VN" sz="2500" dirty="0">
                <a:solidFill>
                  <a:srgbClr val="0000FF"/>
                </a:solidFill>
                <a:latin typeface="Times New Roman" pitchFamily="18" charset="0"/>
                <a:cs typeface="Times New Roman" pitchFamily="18" charset="0"/>
              </a:rPr>
              <a:t>) :</a:t>
            </a:r>
          </a:p>
          <a:p>
            <a:pPr eaLnBrk="1" hangingPunct="1">
              <a:lnSpc>
                <a:spcPct val="130000"/>
              </a:lnSpc>
            </a:pPr>
            <a:r>
              <a:rPr lang="en-US" altLang="vi-VN" sz="2500" dirty="0">
                <a:solidFill>
                  <a:srgbClr val="0000FF"/>
                </a:solidFill>
                <a:latin typeface="Times New Roman" pitchFamily="18" charset="0"/>
                <a:cs typeface="Times New Roman" pitchFamily="18" charset="0"/>
              </a:rPr>
              <a:t>review </a:t>
            </a:r>
            <a:r>
              <a:rPr lang="en-US" altLang="vi-VN" sz="2500" dirty="0">
                <a:solidFill>
                  <a:srgbClr val="0000FF"/>
                </a:solidFill>
                <a:latin typeface="Times New Roman" pitchFamily="18" charset="0"/>
                <a:cs typeface="Times New Roman" pitchFamily="18" charset="0"/>
              </a:rPr>
              <a:t>   </a:t>
            </a:r>
            <a:r>
              <a:rPr lang="en-US" altLang="vi-VN" sz="2500" dirty="0">
                <a:solidFill>
                  <a:srgbClr val="FF0000"/>
                </a:solidFill>
                <a:latin typeface="Times New Roman" pitchFamily="18" charset="0"/>
                <a:cs typeface="Times New Roman" pitchFamily="18" charset="0"/>
              </a:rPr>
              <a:t>/</a:t>
            </a:r>
            <a:r>
              <a:rPr lang="en-US" altLang="vi-VN" sz="2500" dirty="0" err="1">
                <a:solidFill>
                  <a:srgbClr val="FF0000"/>
                </a:solidFill>
                <a:latin typeface="Times New Roman" pitchFamily="18" charset="0"/>
                <a:cs typeface="Times New Roman" pitchFamily="18" charset="0"/>
              </a:rPr>
              <a:t>rɪˈvju</a:t>
            </a:r>
            <a:r>
              <a:rPr lang="en-US" altLang="vi-VN" sz="2500" dirty="0">
                <a:solidFill>
                  <a:srgbClr val="FF0000"/>
                </a:solidFill>
                <a:latin typeface="Times New Roman" pitchFamily="18" charset="0"/>
                <a:cs typeface="Times New Roman" pitchFamily="18" charset="0"/>
              </a:rPr>
              <a:t>ː</a:t>
            </a:r>
            <a:r>
              <a:rPr lang="en-US" altLang="vi-VN" sz="2500" dirty="0">
                <a:solidFill>
                  <a:srgbClr val="FF0000"/>
                </a:solidFill>
                <a:latin typeface="Times New Roman" pitchFamily="18" charset="0"/>
                <a:cs typeface="Times New Roman" pitchFamily="18" charset="0"/>
              </a:rPr>
              <a:t>/     </a:t>
            </a:r>
            <a:r>
              <a:rPr lang="en-US" altLang="vi-VN" sz="2500" dirty="0">
                <a:solidFill>
                  <a:srgbClr val="0000FF"/>
                </a:solidFill>
                <a:latin typeface="Times New Roman" pitchFamily="18" charset="0"/>
                <a:cs typeface="Times New Roman" pitchFamily="18" charset="0"/>
              </a:rPr>
              <a:t>(</a:t>
            </a:r>
            <a:r>
              <a:rPr lang="en-US" altLang="vi-VN" sz="2500" dirty="0">
                <a:solidFill>
                  <a:srgbClr val="0000FF"/>
                </a:solidFill>
                <a:latin typeface="Times New Roman" pitchFamily="18" charset="0"/>
                <a:cs typeface="Times New Roman" pitchFamily="18" charset="0"/>
              </a:rPr>
              <a:t>v) :</a:t>
            </a:r>
          </a:p>
          <a:p>
            <a:pPr eaLnBrk="1" hangingPunct="1">
              <a:lnSpc>
                <a:spcPct val="130000"/>
              </a:lnSpc>
              <a:buFontTx/>
              <a:buNone/>
            </a:pPr>
            <a:endParaRPr lang="en-US" altLang="vi-VN" sz="2500" dirty="0">
              <a:solidFill>
                <a:srgbClr val="0000FF"/>
              </a:solidFill>
            </a:endParaRPr>
          </a:p>
          <a:p>
            <a:pPr eaLnBrk="1" hangingPunct="1">
              <a:lnSpc>
                <a:spcPct val="130000"/>
              </a:lnSpc>
              <a:buFontTx/>
              <a:buNone/>
            </a:pPr>
            <a:endParaRPr lang="en-US" altLang="vi-VN" sz="2500" dirty="0">
              <a:solidFill>
                <a:srgbClr val="0000FF"/>
              </a:solidFill>
            </a:endParaRPr>
          </a:p>
          <a:p>
            <a:pPr eaLnBrk="1" hangingPunct="1">
              <a:lnSpc>
                <a:spcPct val="130000"/>
              </a:lnSpc>
              <a:buFontTx/>
              <a:buNone/>
            </a:pPr>
            <a:endParaRPr lang="en-US" altLang="vi-VN" sz="2500" dirty="0">
              <a:solidFill>
                <a:srgbClr val="0000FF"/>
              </a:solidFill>
            </a:endParaRPr>
          </a:p>
        </p:txBody>
      </p:sp>
      <p:sp>
        <p:nvSpPr>
          <p:cNvPr id="81927" name="Rectangle 7"/>
          <p:cNvSpPr>
            <a:spLocks noChangeArrowheads="1"/>
          </p:cNvSpPr>
          <p:nvPr/>
        </p:nvSpPr>
        <p:spPr bwMode="auto">
          <a:xfrm>
            <a:off x="6203556" y="4416145"/>
            <a:ext cx="217399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00" dirty="0" err="1">
                <a:solidFill>
                  <a:srgbClr val="0000FF"/>
                </a:solidFill>
                <a:latin typeface="Times New Roman" pitchFamily="18" charset="0"/>
                <a:cs typeface="Times New Roman" pitchFamily="18" charset="0"/>
              </a:rPr>
              <a:t>ôn</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tập</a:t>
            </a:r>
            <a:r>
              <a:rPr lang="en-US" altLang="vi-VN" sz="2500" dirty="0">
                <a:solidFill>
                  <a:srgbClr val="0000FF"/>
                </a:solidFill>
                <a:latin typeface="Times New Roman" pitchFamily="18" charset="0"/>
                <a:cs typeface="Times New Roman" pitchFamily="18" charset="0"/>
              </a:rPr>
              <a:t> , </a:t>
            </a:r>
            <a:r>
              <a:rPr lang="en-US" altLang="vi-VN" sz="2500" dirty="0" err="1">
                <a:solidFill>
                  <a:srgbClr val="0000FF"/>
                </a:solidFill>
                <a:latin typeface="Times New Roman" pitchFamily="18" charset="0"/>
                <a:cs typeface="Times New Roman" pitchFamily="18" charset="0"/>
              </a:rPr>
              <a:t>xem</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lại</a:t>
            </a:r>
            <a:endParaRPr lang="en-US" altLang="vi-VN" sz="2500" dirty="0">
              <a:solidFill>
                <a:srgbClr val="0000FF"/>
              </a:solidFill>
              <a:latin typeface="Times New Roman" pitchFamily="18" charset="0"/>
              <a:cs typeface="Times New Roman" pitchFamily="18" charset="0"/>
            </a:endParaRPr>
          </a:p>
        </p:txBody>
      </p:sp>
      <p:sp>
        <p:nvSpPr>
          <p:cNvPr id="81930" name="Rectangle 10"/>
          <p:cNvSpPr>
            <a:spLocks noChangeArrowheads="1"/>
          </p:cNvSpPr>
          <p:nvPr/>
        </p:nvSpPr>
        <p:spPr bwMode="auto">
          <a:xfrm>
            <a:off x="6350397" y="3800074"/>
            <a:ext cx="290335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00" dirty="0" err="1">
                <a:solidFill>
                  <a:srgbClr val="0000FF"/>
                </a:solidFill>
                <a:latin typeface="Times New Roman" pitchFamily="18" charset="0"/>
                <a:cs typeface="Times New Roman" pitchFamily="18" charset="0"/>
              </a:rPr>
              <a:t>chắc</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chắn</a:t>
            </a:r>
            <a:r>
              <a:rPr lang="en-US" altLang="vi-VN" sz="2500" dirty="0">
                <a:solidFill>
                  <a:srgbClr val="0000FF"/>
                </a:solidFill>
                <a:latin typeface="Times New Roman" pitchFamily="18" charset="0"/>
                <a:cs typeface="Times New Roman" pitchFamily="18" charset="0"/>
              </a:rPr>
              <a:t> , </a:t>
            </a:r>
            <a:r>
              <a:rPr lang="en-US" altLang="vi-VN" sz="2500" dirty="0" err="1">
                <a:solidFill>
                  <a:srgbClr val="0000FF"/>
                </a:solidFill>
                <a:latin typeface="Times New Roman" pitchFamily="18" charset="0"/>
                <a:cs typeface="Times New Roman" pitchFamily="18" charset="0"/>
              </a:rPr>
              <a:t>nhất</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định</a:t>
            </a:r>
            <a:endParaRPr lang="en-US" altLang="vi-VN" sz="2500" dirty="0">
              <a:solidFill>
                <a:srgbClr val="0000FF"/>
              </a:solidFill>
              <a:latin typeface="Times New Roman" pitchFamily="18" charset="0"/>
              <a:cs typeface="Times New Roman" pitchFamily="18" charset="0"/>
            </a:endParaRPr>
          </a:p>
        </p:txBody>
      </p:sp>
      <p:sp>
        <p:nvSpPr>
          <p:cNvPr id="81931" name="Rectangle 11"/>
          <p:cNvSpPr>
            <a:spLocks noChangeArrowheads="1"/>
          </p:cNvSpPr>
          <p:nvPr/>
        </p:nvSpPr>
        <p:spPr bwMode="auto">
          <a:xfrm>
            <a:off x="6070083" y="2643097"/>
            <a:ext cx="405836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00" dirty="0" err="1">
                <a:solidFill>
                  <a:srgbClr val="0000FF"/>
                </a:solidFill>
                <a:latin typeface="Times New Roman" pitchFamily="18" charset="0"/>
                <a:cs typeface="Times New Roman" pitchFamily="18" charset="0"/>
              </a:rPr>
              <a:t>lười</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biếng</a:t>
            </a:r>
            <a:r>
              <a:rPr lang="en-US" altLang="vi-VN" sz="2500" dirty="0">
                <a:solidFill>
                  <a:srgbClr val="0000FF"/>
                </a:solidFill>
                <a:latin typeface="Times New Roman" pitchFamily="18" charset="0"/>
                <a:cs typeface="Times New Roman" pitchFamily="18" charset="0"/>
              </a:rPr>
              <a:t>  &gt; &lt;  hard-working </a:t>
            </a:r>
          </a:p>
        </p:txBody>
      </p:sp>
      <p:sp>
        <p:nvSpPr>
          <p:cNvPr id="81932" name="Rectangle 12"/>
          <p:cNvSpPr>
            <a:spLocks noChangeArrowheads="1"/>
          </p:cNvSpPr>
          <p:nvPr/>
        </p:nvSpPr>
        <p:spPr bwMode="auto">
          <a:xfrm>
            <a:off x="6117704" y="2065920"/>
            <a:ext cx="108555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00" dirty="0">
                <a:solidFill>
                  <a:srgbClr val="0000FF"/>
                </a:solidFill>
                <a:latin typeface="Times New Roman" pitchFamily="18" charset="0"/>
                <a:cs typeface="Times New Roman" pitchFamily="18" charset="0"/>
              </a:rPr>
              <a:t>say </a:t>
            </a:r>
            <a:r>
              <a:rPr lang="en-US" altLang="vi-VN" sz="2500" dirty="0" err="1">
                <a:solidFill>
                  <a:srgbClr val="0000FF"/>
                </a:solidFill>
                <a:latin typeface="Times New Roman" pitchFamily="18" charset="0"/>
                <a:cs typeface="Times New Roman" pitchFamily="18" charset="0"/>
              </a:rPr>
              <a:t>mê</a:t>
            </a:r>
            <a:endParaRPr lang="en-US" altLang="vi-VN" sz="2500" dirty="0">
              <a:solidFill>
                <a:srgbClr val="0000FF"/>
              </a:solidFill>
              <a:latin typeface="Times New Roman" pitchFamily="18" charset="0"/>
              <a:cs typeface="Times New Roman" pitchFamily="18" charset="0"/>
            </a:endParaRPr>
          </a:p>
        </p:txBody>
      </p:sp>
      <p:sp>
        <p:nvSpPr>
          <p:cNvPr id="81937" name="Rectangle 17"/>
          <p:cNvSpPr>
            <a:spLocks noChangeArrowheads="1"/>
          </p:cNvSpPr>
          <p:nvPr/>
        </p:nvSpPr>
        <p:spPr bwMode="auto">
          <a:xfrm>
            <a:off x="6096000" y="1524582"/>
            <a:ext cx="266451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00" dirty="0" err="1">
                <a:solidFill>
                  <a:srgbClr val="0000FF"/>
                </a:solidFill>
                <a:latin typeface="Times New Roman" pitchFamily="18" charset="0"/>
                <a:cs typeface="Times New Roman" pitchFamily="18" charset="0"/>
              </a:rPr>
              <a:t>điển</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hình</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tiêu</a:t>
            </a:r>
            <a:r>
              <a:rPr lang="en-US" altLang="vi-VN" sz="2500" dirty="0">
                <a:solidFill>
                  <a:srgbClr val="0000FF"/>
                </a:solidFill>
                <a:latin typeface="Times New Roman" pitchFamily="18" charset="0"/>
                <a:cs typeface="Times New Roman" pitchFamily="18" charset="0"/>
              </a:rPr>
              <a:t> </a:t>
            </a:r>
            <a:r>
              <a:rPr lang="en-US" altLang="vi-VN" sz="2500" dirty="0" err="1">
                <a:solidFill>
                  <a:srgbClr val="0000FF"/>
                </a:solidFill>
                <a:latin typeface="Times New Roman" pitchFamily="18" charset="0"/>
                <a:cs typeface="Times New Roman" pitchFamily="18" charset="0"/>
              </a:rPr>
              <a:t>biểu</a:t>
            </a:r>
            <a:endParaRPr lang="en-US" altLang="vi-VN" sz="2500" dirty="0">
              <a:solidFill>
                <a:srgbClr val="0000FF"/>
              </a:solidFill>
              <a:latin typeface="Times New Roman" pitchFamily="18" charset="0"/>
              <a:cs typeface="Times New Roman" pitchFamily="18" charset="0"/>
            </a:endParaRPr>
          </a:p>
        </p:txBody>
      </p:sp>
      <p:pic>
        <p:nvPicPr>
          <p:cNvPr id="7177" name="Picture 22" descr="daisies">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5560" y="5398394"/>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24"/>
          <p:cNvSpPr>
            <a:spLocks noChangeArrowheads="1"/>
          </p:cNvSpPr>
          <p:nvPr/>
        </p:nvSpPr>
        <p:spPr bwMode="auto">
          <a:xfrm>
            <a:off x="1524000" y="0"/>
            <a:ext cx="9144000" cy="476250"/>
          </a:xfrm>
          <a:prstGeom prst="rect">
            <a:avLst/>
          </a:prstGeom>
          <a:solidFill>
            <a:srgbClr val="6600CC"/>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altLang="en-US">
              <a:solidFill>
                <a:prstClr val="black"/>
              </a:solidFill>
            </a:endParaRPr>
          </a:p>
        </p:txBody>
      </p:sp>
      <p:pic>
        <p:nvPicPr>
          <p:cNvPr id="7180" name="Picture 26" descr="SS128x128P_116">
            <a:hlinkClick r:id="" action="ppaction://hlinkshowjump?jump=nex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29848" y="5526109"/>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7" name="Text Box 27"/>
          <p:cNvSpPr txBox="1">
            <a:spLocks noChangeArrowheads="1"/>
          </p:cNvSpPr>
          <p:nvPr/>
        </p:nvSpPr>
        <p:spPr bwMode="auto">
          <a:xfrm>
            <a:off x="1524000" y="1"/>
            <a:ext cx="80283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vi-VN" sz="3200" b="1" dirty="0">
                <a:solidFill>
                  <a:prstClr val="white"/>
                </a:solidFill>
                <a:latin typeface="Times New Roman" pitchFamily="18" charset="0"/>
                <a:cs typeface="Times New Roman" pitchFamily="18" charset="0"/>
              </a:rPr>
              <a:t>UNIT 7 : THE WORLD OF WORK –  A.4 </a:t>
            </a:r>
          </a:p>
        </p:txBody>
      </p:sp>
      <p:pic>
        <p:nvPicPr>
          <p:cNvPr id="81949" name="Picture 29" descr="TAY VIẾ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4572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30" descr="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07060" y="5678509"/>
            <a:ext cx="187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3" name="Text Box 33"/>
          <p:cNvSpPr txBox="1">
            <a:spLocks noChangeArrowheads="1"/>
          </p:cNvSpPr>
          <p:nvPr/>
        </p:nvSpPr>
        <p:spPr bwMode="auto">
          <a:xfrm>
            <a:off x="6203556" y="3293550"/>
            <a:ext cx="109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400" dirty="0" err="1">
                <a:solidFill>
                  <a:srgbClr val="0000FF"/>
                </a:solidFill>
                <a:latin typeface="Times New Roman" pitchFamily="18" charset="0"/>
                <a:cs typeface="Times New Roman" pitchFamily="18" charset="0"/>
              </a:rPr>
              <a:t>tiết</a:t>
            </a:r>
            <a:r>
              <a:rPr lang="en-US" altLang="vi-VN" sz="2400" dirty="0">
                <a:solidFill>
                  <a:srgbClr val="0000FF"/>
                </a:solidFill>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học</a:t>
            </a:r>
            <a:endParaRPr lang="en-US" altLang="vi-VN" sz="2400" dirty="0">
              <a:solidFill>
                <a:srgbClr val="0000FF"/>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4027810529"/>
      </p:ext>
    </p:extLst>
  </p:cSld>
  <p:clrMapOvr>
    <a:masterClrMapping/>
  </p:clrMapOvr>
  <p:transition spd="slow" advClick="0" advTm="72501">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4" presetClass="entr" presetSubtype="0" fill="hold" grpId="0" nodeType="clickEffect">
                                  <p:stCondLst>
                                    <p:cond delay="0"/>
                                  </p:stCondLst>
                                  <p:iterate type="lt">
                                    <p:tmAbs val="0"/>
                                  </p:iterate>
                                  <p:childTnLst>
                                    <p:set>
                                      <p:cBhvr>
                                        <p:cTn id="10" dur="1" fill="hold">
                                          <p:stCondLst>
                                            <p:cond delay="0"/>
                                          </p:stCondLst>
                                        </p:cTn>
                                        <p:tgtEl>
                                          <p:spTgt spid="81923">
                                            <p:txEl>
                                              <p:pRg st="0" end="0"/>
                                            </p:txEl>
                                          </p:spTgt>
                                        </p:tgtEl>
                                        <p:attrNameLst>
                                          <p:attrName>style.visibility</p:attrName>
                                        </p:attrNameLst>
                                      </p:cBhvr>
                                      <p:to>
                                        <p:strVal val="visible"/>
                                      </p:to>
                                    </p:set>
                                    <p:anim to="" calcmode="lin" valueType="num">
                                      <p:cBhvr>
                                        <p:cTn id="11" dur="1" fill="hold"/>
                                        <p:tgtEl>
                                          <p:spTgt spid="81923">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81937"/>
                                        </p:tgtEl>
                                        <p:attrNameLst>
                                          <p:attrName>style.visibility</p:attrName>
                                        </p:attrNameLst>
                                      </p:cBhvr>
                                      <p:to>
                                        <p:strVal val="visible"/>
                                      </p:to>
                                    </p:set>
                                    <p:anim calcmode="lin" valueType="num">
                                      <p:cBhvr>
                                        <p:cTn id="16" dur="500" fill="hold"/>
                                        <p:tgtEl>
                                          <p:spTgt spid="81937"/>
                                        </p:tgtEl>
                                        <p:attrNameLst>
                                          <p:attrName>ppt_w</p:attrName>
                                        </p:attrNameLst>
                                      </p:cBhvr>
                                      <p:tavLst>
                                        <p:tav tm="0">
                                          <p:val>
                                            <p:fltVal val="0"/>
                                          </p:val>
                                        </p:tav>
                                        <p:tav tm="100000">
                                          <p:val>
                                            <p:strVal val="#ppt_w"/>
                                          </p:val>
                                        </p:tav>
                                      </p:tavLst>
                                    </p:anim>
                                    <p:anim calcmode="lin" valueType="num">
                                      <p:cBhvr>
                                        <p:cTn id="17" dur="500" fill="hold"/>
                                        <p:tgtEl>
                                          <p:spTgt spid="8193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lt">
                                    <p:tmAbs val="0"/>
                                  </p:iterate>
                                  <p:childTnLst>
                                    <p:set>
                                      <p:cBhvr>
                                        <p:cTn id="21" dur="1" fill="hold">
                                          <p:stCondLst>
                                            <p:cond delay="0"/>
                                          </p:stCondLst>
                                        </p:cTn>
                                        <p:tgtEl>
                                          <p:spTgt spid="81923">
                                            <p:txEl>
                                              <p:pRg st="1" end="1"/>
                                            </p:txEl>
                                          </p:spTgt>
                                        </p:tgtEl>
                                        <p:attrNameLst>
                                          <p:attrName>style.visibility</p:attrName>
                                        </p:attrNameLst>
                                      </p:cBhvr>
                                      <p:to>
                                        <p:strVal val="visible"/>
                                      </p:to>
                                    </p:set>
                                    <p:anim to="" calcmode="lin" valueType="num">
                                      <p:cBhvr>
                                        <p:cTn id="22" dur="1" fill="hold"/>
                                        <p:tgtEl>
                                          <p:spTgt spid="8192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1932"/>
                                        </p:tgtEl>
                                        <p:attrNameLst>
                                          <p:attrName>style.visibility</p:attrName>
                                        </p:attrNameLst>
                                      </p:cBhvr>
                                      <p:to>
                                        <p:strVal val="visible"/>
                                      </p:to>
                                    </p:set>
                                    <p:anim calcmode="lin" valueType="num">
                                      <p:cBhvr>
                                        <p:cTn id="27" dur="500" fill="hold"/>
                                        <p:tgtEl>
                                          <p:spTgt spid="81932"/>
                                        </p:tgtEl>
                                        <p:attrNameLst>
                                          <p:attrName>ppt_w</p:attrName>
                                        </p:attrNameLst>
                                      </p:cBhvr>
                                      <p:tavLst>
                                        <p:tav tm="0">
                                          <p:val>
                                            <p:fltVal val="0"/>
                                          </p:val>
                                        </p:tav>
                                        <p:tav tm="100000">
                                          <p:val>
                                            <p:strVal val="#ppt_w"/>
                                          </p:val>
                                        </p:tav>
                                      </p:tavLst>
                                    </p:anim>
                                    <p:anim calcmode="lin" valueType="num">
                                      <p:cBhvr>
                                        <p:cTn id="28" dur="500" fill="hold"/>
                                        <p:tgtEl>
                                          <p:spTgt spid="8193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iterate type="lt">
                                    <p:tmAbs val="0"/>
                                  </p:iterate>
                                  <p:childTnLst>
                                    <p:set>
                                      <p:cBhvr>
                                        <p:cTn id="32" dur="1" fill="hold">
                                          <p:stCondLst>
                                            <p:cond delay="0"/>
                                          </p:stCondLst>
                                        </p:cTn>
                                        <p:tgtEl>
                                          <p:spTgt spid="81923">
                                            <p:txEl>
                                              <p:pRg st="2" end="2"/>
                                            </p:txEl>
                                          </p:spTgt>
                                        </p:tgtEl>
                                        <p:attrNameLst>
                                          <p:attrName>style.visibility</p:attrName>
                                        </p:attrNameLst>
                                      </p:cBhvr>
                                      <p:to>
                                        <p:strVal val="visible"/>
                                      </p:to>
                                    </p:set>
                                    <p:anim to="" calcmode="lin" valueType="num">
                                      <p:cBhvr>
                                        <p:cTn id="33" dur="1" fill="hold"/>
                                        <p:tgtEl>
                                          <p:spTgt spid="81923">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81931"/>
                                        </p:tgtEl>
                                        <p:attrNameLst>
                                          <p:attrName>style.visibility</p:attrName>
                                        </p:attrNameLst>
                                      </p:cBhvr>
                                      <p:to>
                                        <p:strVal val="visible"/>
                                      </p:to>
                                    </p:set>
                                    <p:anim calcmode="lin" valueType="num">
                                      <p:cBhvr>
                                        <p:cTn id="38" dur="500" fill="hold"/>
                                        <p:tgtEl>
                                          <p:spTgt spid="81931"/>
                                        </p:tgtEl>
                                        <p:attrNameLst>
                                          <p:attrName>ppt_w</p:attrName>
                                        </p:attrNameLst>
                                      </p:cBhvr>
                                      <p:tavLst>
                                        <p:tav tm="0">
                                          <p:val>
                                            <p:fltVal val="0"/>
                                          </p:val>
                                        </p:tav>
                                        <p:tav tm="100000">
                                          <p:val>
                                            <p:strVal val="#ppt_w"/>
                                          </p:val>
                                        </p:tav>
                                      </p:tavLst>
                                    </p:anim>
                                    <p:anim calcmode="lin" valueType="num">
                                      <p:cBhvr>
                                        <p:cTn id="39" dur="500" fill="hold"/>
                                        <p:tgtEl>
                                          <p:spTgt spid="8193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iterate type="lt">
                                    <p:tmAbs val="0"/>
                                  </p:iterate>
                                  <p:childTnLst>
                                    <p:set>
                                      <p:cBhvr>
                                        <p:cTn id="43" dur="1" fill="hold">
                                          <p:stCondLst>
                                            <p:cond delay="0"/>
                                          </p:stCondLst>
                                        </p:cTn>
                                        <p:tgtEl>
                                          <p:spTgt spid="81923">
                                            <p:txEl>
                                              <p:pRg st="3" end="3"/>
                                            </p:txEl>
                                          </p:spTgt>
                                        </p:tgtEl>
                                        <p:attrNameLst>
                                          <p:attrName>style.visibility</p:attrName>
                                        </p:attrNameLst>
                                      </p:cBhvr>
                                      <p:to>
                                        <p:strVal val="visible"/>
                                      </p:to>
                                    </p:set>
                                    <p:anim to="" calcmode="lin" valueType="num">
                                      <p:cBhvr>
                                        <p:cTn id="44" dur="1" fill="hold"/>
                                        <p:tgtEl>
                                          <p:spTgt spid="81923">
                                            <p:txEl>
                                              <p:pRg st="3" end="3"/>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1953"/>
                                        </p:tgtEl>
                                        <p:attrNameLst>
                                          <p:attrName>style.visibility</p:attrName>
                                        </p:attrNameLst>
                                      </p:cBhvr>
                                      <p:to>
                                        <p:strVal val="visible"/>
                                      </p:to>
                                    </p:set>
                                    <p:animEffect transition="in" filter="blinds(horizontal)">
                                      <p:cBhvr>
                                        <p:cTn id="49" dur="500"/>
                                        <p:tgtEl>
                                          <p:spTgt spid="81953"/>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iterate type="lt">
                                    <p:tmAbs val="0"/>
                                  </p:iterate>
                                  <p:childTnLst>
                                    <p:set>
                                      <p:cBhvr>
                                        <p:cTn id="53" dur="1" fill="hold">
                                          <p:stCondLst>
                                            <p:cond delay="0"/>
                                          </p:stCondLst>
                                        </p:cTn>
                                        <p:tgtEl>
                                          <p:spTgt spid="81923">
                                            <p:txEl>
                                              <p:pRg st="4" end="4"/>
                                            </p:txEl>
                                          </p:spTgt>
                                        </p:tgtEl>
                                        <p:attrNameLst>
                                          <p:attrName>style.visibility</p:attrName>
                                        </p:attrNameLst>
                                      </p:cBhvr>
                                      <p:to>
                                        <p:strVal val="visible"/>
                                      </p:to>
                                    </p:set>
                                    <p:anim to="" calcmode="lin" valueType="num">
                                      <p:cBhvr>
                                        <p:cTn id="54" dur="1" fill="hold"/>
                                        <p:tgtEl>
                                          <p:spTgt spid="81923">
                                            <p:txEl>
                                              <p:pRg st="4" end="4"/>
                                            </p:txEl>
                                          </p:spTgt>
                                        </p:tgtEl>
                                        <p:attrNameLst>
                                          <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1930"/>
                                        </p:tgtEl>
                                        <p:attrNameLst>
                                          <p:attrName>style.visibility</p:attrName>
                                        </p:attrNameLst>
                                      </p:cBhvr>
                                      <p:to>
                                        <p:strVal val="visible"/>
                                      </p:to>
                                    </p:set>
                                    <p:anim calcmode="lin" valueType="num">
                                      <p:cBhvr>
                                        <p:cTn id="59" dur="500" fill="hold"/>
                                        <p:tgtEl>
                                          <p:spTgt spid="81930"/>
                                        </p:tgtEl>
                                        <p:attrNameLst>
                                          <p:attrName>ppt_w</p:attrName>
                                        </p:attrNameLst>
                                      </p:cBhvr>
                                      <p:tavLst>
                                        <p:tav tm="0">
                                          <p:val>
                                            <p:fltVal val="0"/>
                                          </p:val>
                                        </p:tav>
                                        <p:tav tm="100000">
                                          <p:val>
                                            <p:strVal val="#ppt_w"/>
                                          </p:val>
                                        </p:tav>
                                      </p:tavLst>
                                    </p:anim>
                                    <p:anim calcmode="lin" valueType="num">
                                      <p:cBhvr>
                                        <p:cTn id="60" dur="500" fill="hold"/>
                                        <p:tgtEl>
                                          <p:spTgt spid="81930"/>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iterate type="lt">
                                    <p:tmPct val="0"/>
                                  </p:iterate>
                                  <p:childTnLst>
                                    <p:set>
                                      <p:cBhvr>
                                        <p:cTn id="64" dur="1" fill="hold">
                                          <p:stCondLst>
                                            <p:cond delay="0"/>
                                          </p:stCondLst>
                                        </p:cTn>
                                        <p:tgtEl>
                                          <p:spTgt spid="81923">
                                            <p:txEl>
                                              <p:pRg st="5" end="5"/>
                                            </p:txEl>
                                          </p:spTgt>
                                        </p:tgtEl>
                                        <p:attrNameLst>
                                          <p:attrName>style.visibility</p:attrName>
                                        </p:attrNameLst>
                                      </p:cBhvr>
                                      <p:to>
                                        <p:strVal val="visible"/>
                                      </p:to>
                                    </p:set>
                                    <p:anim calcmode="lin" valueType="num">
                                      <p:cBhvr additive="base">
                                        <p:cTn id="65"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1927"/>
                                        </p:tgtEl>
                                        <p:attrNameLst>
                                          <p:attrName>style.visibility</p:attrName>
                                        </p:attrNameLst>
                                      </p:cBhvr>
                                      <p:to>
                                        <p:strVal val="visible"/>
                                      </p:to>
                                    </p:set>
                                    <p:anim calcmode="lin" valueType="num">
                                      <p:cBhvr>
                                        <p:cTn id="71" dur="500" fill="hold"/>
                                        <p:tgtEl>
                                          <p:spTgt spid="81927"/>
                                        </p:tgtEl>
                                        <p:attrNameLst>
                                          <p:attrName>ppt_w</p:attrName>
                                        </p:attrNameLst>
                                      </p:cBhvr>
                                      <p:tavLst>
                                        <p:tav tm="0">
                                          <p:val>
                                            <p:fltVal val="0"/>
                                          </p:val>
                                        </p:tav>
                                        <p:tav tm="100000">
                                          <p:val>
                                            <p:strVal val="#ppt_w"/>
                                          </p:val>
                                        </p:tav>
                                      </p:tavLst>
                                    </p:anim>
                                    <p:anim calcmode="lin" valueType="num">
                                      <p:cBhvr>
                                        <p:cTn id="72" dur="500" fill="hold"/>
                                        <p:tgtEl>
                                          <p:spTgt spid="81927"/>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81949"/>
                                        </p:tgtEl>
                                        <p:attrNameLst>
                                          <p:attrName>style.visibility</p:attrName>
                                        </p:attrNameLst>
                                      </p:cBhvr>
                                      <p:to>
                                        <p:strVal val="visible"/>
                                      </p:to>
                                    </p:set>
                                    <p:anim calcmode="lin" valueType="num">
                                      <p:cBhvr>
                                        <p:cTn id="77" dur="1000" fill="hold"/>
                                        <p:tgtEl>
                                          <p:spTgt spid="81949"/>
                                        </p:tgtEl>
                                        <p:attrNameLst>
                                          <p:attrName>ppt_w</p:attrName>
                                        </p:attrNameLst>
                                      </p:cBhvr>
                                      <p:tavLst>
                                        <p:tav tm="0">
                                          <p:val>
                                            <p:strVal val="#ppt_w+.3"/>
                                          </p:val>
                                        </p:tav>
                                        <p:tav tm="100000">
                                          <p:val>
                                            <p:strVal val="#ppt_w"/>
                                          </p:val>
                                        </p:tav>
                                      </p:tavLst>
                                    </p:anim>
                                    <p:anim calcmode="lin" valueType="num">
                                      <p:cBhvr>
                                        <p:cTn id="78" dur="1000" fill="hold"/>
                                        <p:tgtEl>
                                          <p:spTgt spid="81949"/>
                                        </p:tgtEl>
                                        <p:attrNameLst>
                                          <p:attrName>ppt_h</p:attrName>
                                        </p:attrNameLst>
                                      </p:cBhvr>
                                      <p:tavLst>
                                        <p:tav tm="0">
                                          <p:val>
                                            <p:strVal val="#ppt_h"/>
                                          </p:val>
                                        </p:tav>
                                        <p:tav tm="100000">
                                          <p:val>
                                            <p:strVal val="#ppt_h"/>
                                          </p:val>
                                        </p:tav>
                                      </p:tavLst>
                                    </p:anim>
                                    <p:animEffect transition="in" filter="fade">
                                      <p:cBhvr>
                                        <p:cTn id="79" dur="1000"/>
                                        <p:tgtEl>
                                          <p:spTgt spid="8194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0" fill="hold" display="0">
                  <p:stCondLst>
                    <p:cond delay="indefinite"/>
                  </p:stCondLst>
                  <p:endCondLst>
                    <p:cond evt="onStopAudio" delay="0">
                      <p:tgtEl>
                        <p:sldTgt/>
                      </p:tgtEl>
                    </p:cond>
                  </p:endCondLst>
                </p:cTn>
                <p:tgtEl>
                  <p:spTgt spid="2"/>
                </p:tgtEl>
              </p:cMediaNode>
            </p:audio>
          </p:childTnLst>
        </p:cTn>
      </p:par>
    </p:tnLst>
    <p:bldLst>
      <p:bldP spid="81923" grpId="0" build="p"/>
      <p:bldP spid="81927" grpId="0"/>
      <p:bldP spid="81930" grpId="0"/>
      <p:bldP spid="81931" grpId="0"/>
      <p:bldP spid="81932" grpId="0"/>
      <p:bldP spid="81937" grpId="0"/>
      <p:bldP spid="819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a:spLocks noChangeArrowheads="1"/>
          </p:cNvSpPr>
          <p:nvPr/>
        </p:nvSpPr>
        <p:spPr bwMode="auto">
          <a:xfrm>
            <a:off x="1524000" y="0"/>
            <a:ext cx="9144000" cy="476250"/>
          </a:xfrm>
          <a:prstGeom prst="rect">
            <a:avLst/>
          </a:prstGeom>
          <a:solidFill>
            <a:srgbClr val="6600CC"/>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altLang="en-US">
              <a:solidFill>
                <a:prstClr val="black"/>
              </a:solidFill>
            </a:endParaRPr>
          </a:p>
        </p:txBody>
      </p:sp>
      <p:pic>
        <p:nvPicPr>
          <p:cNvPr id="10244" name="Picture 8"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9436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7" name="Text Box 9"/>
          <p:cNvSpPr txBox="1">
            <a:spLocks noChangeArrowheads="1"/>
          </p:cNvSpPr>
          <p:nvPr/>
        </p:nvSpPr>
        <p:spPr bwMode="auto">
          <a:xfrm>
            <a:off x="1524000" y="-13952"/>
            <a:ext cx="84604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vi-VN" sz="3200" b="1" dirty="0">
                <a:solidFill>
                  <a:prstClr val="white"/>
                </a:solidFill>
                <a:latin typeface="Times New Roman" pitchFamily="18" charset="0"/>
                <a:cs typeface="Times New Roman" pitchFamily="18" charset="0"/>
              </a:rPr>
              <a:t>UNIT 7 : THE WORLD OF WORK –    A.4 </a:t>
            </a:r>
          </a:p>
        </p:txBody>
      </p:sp>
      <p:sp>
        <p:nvSpPr>
          <p:cNvPr id="10246" name="Rectangle 10"/>
          <p:cNvSpPr>
            <a:spLocks noChangeArrowheads="1"/>
          </p:cNvSpPr>
          <p:nvPr/>
        </p:nvSpPr>
        <p:spPr bwMode="auto">
          <a:xfrm>
            <a:off x="2533387" y="1137822"/>
            <a:ext cx="7086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400" dirty="0">
                <a:solidFill>
                  <a:prstClr val="black"/>
                </a:solidFill>
                <a:latin typeface="Times New Roman" pitchFamily="18" charset="0"/>
                <a:cs typeface="Times New Roman" pitchFamily="18" charset="0"/>
              </a:rPr>
              <a:t>Many people think  that students have an easy life: We only work  a few hours a day and have long vacations. They don’t know we have to work hard at school and at home.</a:t>
            </a:r>
          </a:p>
          <a:p>
            <a:pPr fontAlgn="base">
              <a:spcBef>
                <a:spcPct val="0"/>
              </a:spcBef>
              <a:spcAft>
                <a:spcPct val="0"/>
              </a:spcAft>
            </a:pPr>
            <a:r>
              <a:rPr lang="en-US" altLang="vi-VN" sz="2400" dirty="0">
                <a:solidFill>
                  <a:prstClr val="black"/>
                </a:solidFill>
                <a:latin typeface="Times New Roman" pitchFamily="18" charset="0"/>
                <a:cs typeface="Times New Roman" pitchFamily="18" charset="0"/>
              </a:rPr>
              <a:t>Take a look at a typical grade 7 student like </a:t>
            </a:r>
            <a:r>
              <a:rPr lang="en-US" altLang="vi-VN" sz="2400" dirty="0" err="1">
                <a:solidFill>
                  <a:prstClr val="black"/>
                </a:solidFill>
                <a:latin typeface="Times New Roman" pitchFamily="18" charset="0"/>
                <a:cs typeface="Times New Roman" pitchFamily="18" charset="0"/>
              </a:rPr>
              <a:t>Hoa</a:t>
            </a:r>
            <a:r>
              <a:rPr lang="en-US" altLang="vi-VN" sz="2400" dirty="0">
                <a:solidFill>
                  <a:prstClr val="black"/>
                </a:solidFill>
                <a:latin typeface="Times New Roman" pitchFamily="18" charset="0"/>
                <a:cs typeface="Times New Roman" pitchFamily="18" charset="0"/>
              </a:rPr>
              <a:t>. She has five periods a day, six days a week. </a:t>
            </a:r>
            <a:r>
              <a:rPr lang="en-US" altLang="vi-VN" sz="2400" dirty="0">
                <a:solidFill>
                  <a:srgbClr val="FF0000"/>
                </a:solidFill>
                <a:latin typeface="Times New Roman" pitchFamily="18" charset="0"/>
                <a:cs typeface="Times New Roman" pitchFamily="18" charset="0"/>
              </a:rPr>
              <a:t>That is about 20 hours a week - fewer hours than any worker</a:t>
            </a:r>
            <a:r>
              <a:rPr lang="en-US" altLang="vi-VN" sz="2400" dirty="0">
                <a:solidFill>
                  <a:prstClr val="black"/>
                </a:solidFill>
                <a:latin typeface="Times New Roman" pitchFamily="18" charset="0"/>
                <a:cs typeface="Times New Roman" pitchFamily="18" charset="0"/>
              </a:rPr>
              <a:t>. But that is not all. </a:t>
            </a:r>
            <a:r>
              <a:rPr lang="en-US" altLang="vi-VN" sz="2400" dirty="0" err="1">
                <a:solidFill>
                  <a:prstClr val="black"/>
                </a:solidFill>
                <a:latin typeface="Times New Roman" pitchFamily="18" charset="0"/>
                <a:cs typeface="Times New Roman" pitchFamily="18" charset="0"/>
              </a:rPr>
              <a:t>Hoa</a:t>
            </a:r>
            <a:r>
              <a:rPr lang="en-US" altLang="vi-VN" sz="2400" dirty="0">
                <a:solidFill>
                  <a:prstClr val="black"/>
                </a:solidFill>
                <a:latin typeface="Times New Roman" pitchFamily="18" charset="0"/>
                <a:cs typeface="Times New Roman" pitchFamily="18" charset="0"/>
              </a:rPr>
              <a:t> is a keen student and she studies hard. She has about 12 hours of homework  every week . She also has to review her work before tests. This makes her working week about 45 hours. </a:t>
            </a:r>
            <a:r>
              <a:rPr lang="en-US" altLang="vi-VN" sz="2400" dirty="0">
                <a:solidFill>
                  <a:srgbClr val="FF0000"/>
                </a:solidFill>
                <a:latin typeface="Times New Roman" pitchFamily="18" charset="0"/>
                <a:cs typeface="Times New Roman" pitchFamily="18" charset="0"/>
              </a:rPr>
              <a:t>This is more than some workers</a:t>
            </a:r>
            <a:r>
              <a:rPr lang="en-US" altLang="vi-VN" sz="2400" dirty="0">
                <a:solidFill>
                  <a:prstClr val="black"/>
                </a:solidFill>
                <a:latin typeface="Times New Roman" pitchFamily="18" charset="0"/>
                <a:cs typeface="Times New Roman" pitchFamily="18" charset="0"/>
              </a:rPr>
              <a:t>. Students like </a:t>
            </a:r>
            <a:r>
              <a:rPr lang="en-US" altLang="vi-VN" sz="2400" dirty="0" err="1">
                <a:solidFill>
                  <a:prstClr val="black"/>
                </a:solidFill>
                <a:latin typeface="Times New Roman" pitchFamily="18" charset="0"/>
                <a:cs typeface="Times New Roman" pitchFamily="18" charset="0"/>
              </a:rPr>
              <a:t>Hoa</a:t>
            </a:r>
            <a:r>
              <a:rPr lang="en-US" altLang="vi-VN" sz="2400" dirty="0">
                <a:solidFill>
                  <a:prstClr val="black"/>
                </a:solidFill>
                <a:latin typeface="Times New Roman" pitchFamily="18" charset="0"/>
                <a:cs typeface="Times New Roman" pitchFamily="18" charset="0"/>
              </a:rPr>
              <a:t> are definitely not lazy!</a:t>
            </a:r>
          </a:p>
        </p:txBody>
      </p:sp>
      <p:sp>
        <p:nvSpPr>
          <p:cNvPr id="10247" name="Text Box 11"/>
          <p:cNvSpPr txBox="1">
            <a:spLocks noChangeArrowheads="1"/>
          </p:cNvSpPr>
          <p:nvPr/>
        </p:nvSpPr>
        <p:spPr bwMode="auto">
          <a:xfrm>
            <a:off x="1919537" y="483035"/>
            <a:ext cx="85495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3200" b="1" u="sng" dirty="0">
                <a:solidFill>
                  <a:srgbClr val="CC0000"/>
                </a:solidFill>
                <a:latin typeface="Times New Roman" pitchFamily="18" charset="0"/>
                <a:cs typeface="Times New Roman" pitchFamily="18" charset="0"/>
              </a:rPr>
              <a:t>2. Read. Then answer the questions (A4- P.75).</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067852266"/>
      </p:ext>
    </p:extLst>
  </p:cSld>
  <p:clrMapOvr>
    <a:masterClrMapping/>
  </p:clrMapOvr>
  <p:transition spd="slow" advClick="0" advTm="167474">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7400" y="457201"/>
            <a:ext cx="4572000" cy="563563"/>
          </a:xfrm>
        </p:spPr>
        <p:txBody>
          <a:bodyPr/>
          <a:lstStyle/>
          <a:p>
            <a:pPr algn="l" eaLnBrk="1" hangingPunct="1"/>
            <a:r>
              <a:rPr lang="en-US" altLang="vi-VN" sz="3200" b="1" i="1" dirty="0">
                <a:solidFill>
                  <a:srgbClr val="FF0000"/>
                </a:solidFill>
                <a:latin typeface="Times New Roman" pitchFamily="18" charset="0"/>
                <a:cs typeface="Times New Roman" pitchFamily="18" charset="0"/>
              </a:rPr>
              <a:t>Answer the questions</a:t>
            </a:r>
            <a:r>
              <a:rPr lang="en-US" altLang="vi-VN" sz="3200" b="1" dirty="0">
                <a:solidFill>
                  <a:srgbClr val="FF0000"/>
                </a:solidFill>
                <a:latin typeface="Times New Roman" pitchFamily="18" charset="0"/>
                <a:cs typeface="Times New Roman" pitchFamily="18" charset="0"/>
              </a:rPr>
              <a:t> :    </a:t>
            </a:r>
          </a:p>
        </p:txBody>
      </p:sp>
      <p:sp>
        <p:nvSpPr>
          <p:cNvPr id="12291" name="Rectangle 3"/>
          <p:cNvSpPr>
            <a:spLocks noGrp="1" noChangeArrowheads="1"/>
          </p:cNvSpPr>
          <p:nvPr>
            <p:ph type="body" idx="1"/>
          </p:nvPr>
        </p:nvSpPr>
        <p:spPr>
          <a:xfrm>
            <a:off x="1569368" y="980728"/>
            <a:ext cx="9207152" cy="5562600"/>
          </a:xfrm>
          <a:noFill/>
          <a:extLst>
            <a:ext uri="{91240B29-F687-4F45-9708-019B960494DF}">
              <a14:hiddenLine xmlns:a14="http://schemas.microsoft.com/office/drawing/2010/main" w="9525">
                <a:solidFill>
                  <a:srgbClr val="6600CC"/>
                </a:solidFill>
                <a:miter lim="800000"/>
                <a:headEnd/>
                <a:tailEnd/>
              </a14:hiddenLine>
            </a:ext>
          </a:extLst>
        </p:spPr>
        <p:txBody>
          <a:bodyPr/>
          <a:lstStyle/>
          <a:p>
            <a:pPr eaLnBrk="1" hangingPunct="1">
              <a:lnSpc>
                <a:spcPct val="80000"/>
              </a:lnSpc>
              <a:buFontTx/>
              <a:buNone/>
            </a:pPr>
            <a:r>
              <a:rPr lang="en-US" altLang="vi-VN" sz="2800" dirty="0">
                <a:solidFill>
                  <a:srgbClr val="0000FF"/>
                </a:solidFill>
                <a:latin typeface="Times New Roman" pitchFamily="18" charset="0"/>
                <a:cs typeface="Times New Roman" pitchFamily="18" charset="0"/>
              </a:rPr>
              <a:t>a. Why do some people think that students have an easy life ? </a:t>
            </a:r>
          </a:p>
          <a:p>
            <a:pPr eaLnBrk="1" hangingPunct="1">
              <a:lnSpc>
                <a:spcPct val="80000"/>
              </a:lnSpc>
              <a:buFontTx/>
              <a:buNone/>
            </a:pPr>
            <a:endParaRPr lang="en-US" altLang="vi-VN" sz="2400" dirty="0">
              <a:solidFill>
                <a:srgbClr val="0000FF"/>
              </a:solidFill>
              <a:latin typeface="Times New Roman" pitchFamily="18" charset="0"/>
              <a:cs typeface="Times New Roman" pitchFamily="18" charset="0"/>
            </a:endParaRPr>
          </a:p>
          <a:p>
            <a:pPr eaLnBrk="1" hangingPunct="1">
              <a:lnSpc>
                <a:spcPct val="80000"/>
              </a:lnSpc>
              <a:buFontTx/>
              <a:buNone/>
            </a:pPr>
            <a:endParaRPr lang="en-US" altLang="vi-VN" sz="2400" dirty="0">
              <a:solidFill>
                <a:srgbClr val="0000FF"/>
              </a:solidFill>
              <a:latin typeface="Times New Roman" pitchFamily="18" charset="0"/>
              <a:cs typeface="Times New Roman" pitchFamily="18" charset="0"/>
            </a:endParaRPr>
          </a:p>
          <a:p>
            <a:pPr eaLnBrk="1" hangingPunct="1">
              <a:lnSpc>
                <a:spcPct val="80000"/>
              </a:lnSpc>
              <a:buFontTx/>
              <a:buNone/>
            </a:pPr>
            <a:endParaRPr lang="en-US" altLang="vi-VN" sz="2800" dirty="0">
              <a:solidFill>
                <a:srgbClr val="0000FF"/>
              </a:solidFill>
              <a:latin typeface="Times New Roman" pitchFamily="18" charset="0"/>
              <a:cs typeface="Times New Roman" pitchFamily="18" charset="0"/>
            </a:endParaRPr>
          </a:p>
          <a:p>
            <a:pPr eaLnBrk="1" hangingPunct="1">
              <a:lnSpc>
                <a:spcPct val="80000"/>
              </a:lnSpc>
              <a:buFontTx/>
              <a:buNone/>
            </a:pPr>
            <a:r>
              <a:rPr lang="en-US" altLang="vi-VN" sz="2800" dirty="0">
                <a:solidFill>
                  <a:srgbClr val="0000FF"/>
                </a:solidFill>
                <a:latin typeface="Times New Roman" pitchFamily="18" charset="0"/>
                <a:cs typeface="Times New Roman" pitchFamily="18" charset="0"/>
              </a:rPr>
              <a:t>b. How many hours a week does </a:t>
            </a:r>
            <a:r>
              <a:rPr lang="en-US" altLang="vi-VN" sz="2800" dirty="0" err="1">
                <a:solidFill>
                  <a:srgbClr val="0000FF"/>
                </a:solidFill>
                <a:latin typeface="Times New Roman" pitchFamily="18" charset="0"/>
                <a:cs typeface="Times New Roman" pitchFamily="18" charset="0"/>
              </a:rPr>
              <a:t>Hoa</a:t>
            </a:r>
            <a:r>
              <a:rPr lang="en-US" altLang="vi-VN" sz="2800" dirty="0">
                <a:solidFill>
                  <a:srgbClr val="0000FF"/>
                </a:solidFill>
                <a:latin typeface="Times New Roman" pitchFamily="18" charset="0"/>
                <a:cs typeface="Times New Roman" pitchFamily="18" charset="0"/>
              </a:rPr>
              <a:t> work </a:t>
            </a:r>
            <a:r>
              <a:rPr lang="en-US" altLang="vi-VN" sz="2800" u="sng" dirty="0">
                <a:solidFill>
                  <a:srgbClr val="0000FF"/>
                </a:solidFill>
                <a:latin typeface="Times New Roman" pitchFamily="18" charset="0"/>
                <a:cs typeface="Times New Roman" pitchFamily="18" charset="0"/>
              </a:rPr>
              <a:t>at school</a:t>
            </a:r>
            <a:r>
              <a:rPr lang="en-US" altLang="vi-VN" sz="2800" dirty="0">
                <a:solidFill>
                  <a:srgbClr val="0000FF"/>
                </a:solidFill>
                <a:latin typeface="Times New Roman" pitchFamily="18" charset="0"/>
                <a:cs typeface="Times New Roman" pitchFamily="18" charset="0"/>
              </a:rPr>
              <a:t>? </a:t>
            </a:r>
          </a:p>
          <a:p>
            <a:pPr eaLnBrk="1" hangingPunct="1">
              <a:lnSpc>
                <a:spcPct val="80000"/>
              </a:lnSpc>
              <a:buFontTx/>
              <a:buNone/>
            </a:pPr>
            <a:r>
              <a:rPr lang="en-US" altLang="vi-VN" sz="2800" dirty="0">
                <a:solidFill>
                  <a:srgbClr val="0000FF"/>
                </a:solidFill>
                <a:latin typeface="Times New Roman" pitchFamily="18" charset="0"/>
                <a:cs typeface="Times New Roman" pitchFamily="18" charset="0"/>
              </a:rPr>
              <a:t>    Is this fewer than most workers ?</a:t>
            </a:r>
          </a:p>
          <a:p>
            <a:pPr eaLnBrk="1" hangingPunct="1">
              <a:lnSpc>
                <a:spcPct val="80000"/>
              </a:lnSpc>
              <a:buFontTx/>
              <a:buNone/>
            </a:pPr>
            <a:endParaRPr lang="en-US" altLang="vi-VN" sz="2400" dirty="0">
              <a:solidFill>
                <a:srgbClr val="0000FF"/>
              </a:solidFill>
              <a:latin typeface="Times New Roman" pitchFamily="18" charset="0"/>
              <a:cs typeface="Times New Roman" pitchFamily="18" charset="0"/>
            </a:endParaRPr>
          </a:p>
          <a:p>
            <a:pPr eaLnBrk="1" hangingPunct="1">
              <a:lnSpc>
                <a:spcPct val="80000"/>
              </a:lnSpc>
              <a:buFontTx/>
              <a:buNone/>
            </a:pPr>
            <a:endParaRPr lang="en-US" altLang="vi-VN" sz="2400" dirty="0">
              <a:solidFill>
                <a:srgbClr val="0000FF"/>
              </a:solidFill>
              <a:latin typeface="Times New Roman" pitchFamily="18" charset="0"/>
              <a:cs typeface="Times New Roman" pitchFamily="18" charset="0"/>
            </a:endParaRPr>
          </a:p>
          <a:p>
            <a:pPr eaLnBrk="1" hangingPunct="1">
              <a:lnSpc>
                <a:spcPct val="80000"/>
              </a:lnSpc>
              <a:buFontTx/>
              <a:buNone/>
            </a:pPr>
            <a:r>
              <a:rPr lang="en-US" altLang="vi-VN" sz="2800" dirty="0">
                <a:solidFill>
                  <a:srgbClr val="0000FF"/>
                </a:solidFill>
                <a:latin typeface="Times New Roman" pitchFamily="18" charset="0"/>
                <a:cs typeface="Times New Roman" pitchFamily="18" charset="0"/>
              </a:rPr>
              <a:t>c. How many hours a week does she work </a:t>
            </a:r>
            <a:r>
              <a:rPr lang="en-US" altLang="vi-VN" sz="2800" u="sng" dirty="0">
                <a:solidFill>
                  <a:srgbClr val="0000FF"/>
                </a:solidFill>
                <a:latin typeface="Times New Roman" pitchFamily="18" charset="0"/>
                <a:cs typeface="Times New Roman" pitchFamily="18" charset="0"/>
              </a:rPr>
              <a:t>at school</a:t>
            </a:r>
            <a:r>
              <a:rPr lang="en-US" altLang="vi-VN" sz="2800" dirty="0">
                <a:solidFill>
                  <a:srgbClr val="0000FF"/>
                </a:solidFill>
                <a:latin typeface="Times New Roman" pitchFamily="18" charset="0"/>
                <a:cs typeface="Times New Roman" pitchFamily="18" charset="0"/>
              </a:rPr>
              <a:t> and </a:t>
            </a:r>
            <a:r>
              <a:rPr lang="en-US" altLang="vi-VN" sz="2800" u="sng" dirty="0">
                <a:solidFill>
                  <a:srgbClr val="0000FF"/>
                </a:solidFill>
                <a:latin typeface="Times New Roman" pitchFamily="18" charset="0"/>
                <a:cs typeface="Times New Roman" pitchFamily="18" charset="0"/>
              </a:rPr>
              <a:t>at home</a:t>
            </a:r>
            <a:r>
              <a:rPr lang="en-US" altLang="vi-VN" sz="2800" dirty="0">
                <a:solidFill>
                  <a:srgbClr val="0000FF"/>
                </a:solidFill>
                <a:latin typeface="Times New Roman" pitchFamily="18" charset="0"/>
                <a:cs typeface="Times New Roman" pitchFamily="18" charset="0"/>
              </a:rPr>
              <a:t>?</a:t>
            </a:r>
          </a:p>
          <a:p>
            <a:pPr eaLnBrk="1" hangingPunct="1">
              <a:lnSpc>
                <a:spcPct val="80000"/>
              </a:lnSpc>
              <a:buFontTx/>
              <a:buNone/>
            </a:pPr>
            <a:r>
              <a:rPr lang="en-US" altLang="vi-VN" sz="2400" dirty="0">
                <a:solidFill>
                  <a:srgbClr val="0000FF"/>
                </a:solidFill>
                <a:latin typeface="Times New Roman" pitchFamily="18" charset="0"/>
                <a:cs typeface="Times New Roman" pitchFamily="18" charset="0"/>
              </a:rPr>
              <a:t> </a:t>
            </a:r>
          </a:p>
          <a:p>
            <a:pPr eaLnBrk="1" hangingPunct="1">
              <a:lnSpc>
                <a:spcPct val="80000"/>
              </a:lnSpc>
              <a:buFontTx/>
              <a:buNone/>
            </a:pPr>
            <a:r>
              <a:rPr lang="en-US" altLang="vi-VN" sz="2800" dirty="0">
                <a:solidFill>
                  <a:srgbClr val="0000FF"/>
                </a:solidFill>
                <a:latin typeface="Times New Roman" pitchFamily="18" charset="0"/>
                <a:cs typeface="Times New Roman" pitchFamily="18" charset="0"/>
              </a:rPr>
              <a:t>d. Does the writer think students are lazy?</a:t>
            </a:r>
          </a:p>
        </p:txBody>
      </p:sp>
      <p:sp>
        <p:nvSpPr>
          <p:cNvPr id="12292" name="Rectangle 4"/>
          <p:cNvSpPr>
            <a:spLocks noChangeArrowheads="1"/>
          </p:cNvSpPr>
          <p:nvPr/>
        </p:nvSpPr>
        <p:spPr bwMode="auto">
          <a:xfrm>
            <a:off x="1524000" y="0"/>
            <a:ext cx="9144000" cy="476250"/>
          </a:xfrm>
          <a:prstGeom prst="rect">
            <a:avLst/>
          </a:prstGeom>
          <a:solidFill>
            <a:srgbClr val="6600CC"/>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vi-VN" altLang="en-US">
              <a:solidFill>
                <a:prstClr val="black"/>
              </a:solidFill>
            </a:endParaRPr>
          </a:p>
        </p:txBody>
      </p:sp>
      <p:sp>
        <p:nvSpPr>
          <p:cNvPr id="168969" name="Text Box 9"/>
          <p:cNvSpPr txBox="1">
            <a:spLocks noChangeArrowheads="1"/>
          </p:cNvSpPr>
          <p:nvPr/>
        </p:nvSpPr>
        <p:spPr bwMode="auto">
          <a:xfrm>
            <a:off x="1524000" y="44450"/>
            <a:ext cx="8388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vi-VN" sz="2800" b="1" dirty="0">
                <a:solidFill>
                  <a:prstClr val="white"/>
                </a:solidFill>
                <a:latin typeface="Times New Roman" pitchFamily="18" charset="0"/>
                <a:cs typeface="Times New Roman" pitchFamily="18" charset="0"/>
              </a:rPr>
              <a:t>UNIT 7 : THE WORLD OF WORK –   A.4 </a:t>
            </a:r>
          </a:p>
        </p:txBody>
      </p:sp>
      <p:pic>
        <p:nvPicPr>
          <p:cNvPr id="12298" name="Picture 10" descr="NHÓ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0" y="5768976"/>
            <a:ext cx="1143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297878011"/>
      </p:ext>
    </p:extLst>
  </p:cSld>
  <p:clrMapOvr>
    <a:masterClrMapping/>
  </p:clrMapOvr>
  <p:transition spd="slow" advClick="0" advTm="67883">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ChangeArrowheads="1"/>
          </p:cNvSpPr>
          <p:nvPr/>
        </p:nvSpPr>
        <p:spPr bwMode="auto">
          <a:xfrm>
            <a:off x="1752600" y="670293"/>
            <a:ext cx="2840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200" b="1" dirty="0">
                <a:solidFill>
                  <a:srgbClr val="FF0000"/>
                </a:solidFill>
                <a:latin typeface=".VnBodoni" pitchFamily="34" charset="0"/>
                <a:cs typeface="Arial" charset="0"/>
              </a:rPr>
              <a:t>I. Vocabulary:</a:t>
            </a:r>
          </a:p>
        </p:txBody>
      </p:sp>
      <p:pic>
        <p:nvPicPr>
          <p:cNvPr id="13315" name="Picture 46"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59436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7"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01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8"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01980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9"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01980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0"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943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Box 6"/>
          <p:cNvSpPr txBox="1">
            <a:spLocks noChangeArrowheads="1"/>
          </p:cNvSpPr>
          <p:nvPr/>
        </p:nvSpPr>
        <p:spPr bwMode="auto">
          <a:xfrm>
            <a:off x="1828800" y="1295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1. mechanic (n) </a:t>
            </a:r>
          </a:p>
        </p:txBody>
      </p:sp>
      <p:sp>
        <p:nvSpPr>
          <p:cNvPr id="32776" name="TextBox 12"/>
          <p:cNvSpPr txBox="1">
            <a:spLocks noChangeArrowheads="1"/>
          </p:cNvSpPr>
          <p:nvPr/>
        </p:nvSpPr>
        <p:spPr bwMode="auto">
          <a:xfrm>
            <a:off x="1828800" y="3581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5. homeless (</a:t>
            </a:r>
            <a:r>
              <a:rPr lang="en-US" sz="2400" b="1" dirty="0" err="1">
                <a:solidFill>
                  <a:prstClr val="black"/>
                </a:solidFill>
                <a:cs typeface="Times New Roman" pitchFamily="18" charset="0"/>
              </a:rPr>
              <a:t>adj</a:t>
            </a:r>
            <a:r>
              <a:rPr lang="en-US" sz="2400" b="1" dirty="0">
                <a:solidFill>
                  <a:prstClr val="black"/>
                </a:solidFill>
                <a:cs typeface="Times New Roman" pitchFamily="18" charset="0"/>
              </a:rPr>
              <a:t>)</a:t>
            </a:r>
          </a:p>
        </p:txBody>
      </p:sp>
      <p:sp>
        <p:nvSpPr>
          <p:cNvPr id="230433" name="TextBox 9"/>
          <p:cNvSpPr txBox="1">
            <a:spLocks noChangeArrowheads="1"/>
          </p:cNvSpPr>
          <p:nvPr/>
        </p:nvSpPr>
        <p:spPr bwMode="auto">
          <a:xfrm>
            <a:off x="1828800" y="2514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3. (to) work part-time:</a:t>
            </a:r>
          </a:p>
        </p:txBody>
      </p:sp>
      <p:sp>
        <p:nvSpPr>
          <p:cNvPr id="230434" name="TextBox 11"/>
          <p:cNvSpPr txBox="1">
            <a:spLocks noChangeArrowheads="1"/>
          </p:cNvSpPr>
          <p:nvPr/>
        </p:nvSpPr>
        <p:spPr bwMode="auto">
          <a:xfrm>
            <a:off x="1828800" y="1905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2. shift (n):</a:t>
            </a:r>
          </a:p>
        </p:txBody>
      </p:sp>
      <p:pic>
        <p:nvPicPr>
          <p:cNvPr id="13335" name="Picture 50"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943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49"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01980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50"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943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48"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01980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49"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01980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50"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943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47"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01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48"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01980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49"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01980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50"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943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46"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47"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01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48"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019800"/>
            <a:ext cx="175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49"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01980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50" descr="481876qojaq5ujf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943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3" name="AutoShape 53" descr="Z"/>
          <p:cNvSpPr>
            <a:spLocks noChangeAspect="1" noChangeArrowheads="1"/>
          </p:cNvSpPr>
          <p:nvPr/>
        </p:nvSpPr>
        <p:spPr bwMode="auto">
          <a:xfrm>
            <a:off x="5024439" y="23574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prstClr val="black"/>
              </a:solidFill>
              <a:latin typeface="Times New Roman" pitchFamily="18" charset="0"/>
              <a:cs typeface="Times New Roman" pitchFamily="18" charset="0"/>
            </a:endParaRPr>
          </a:p>
        </p:txBody>
      </p:sp>
      <p:sp>
        <p:nvSpPr>
          <p:cNvPr id="13354" name="AutoShape 55" descr="Z"/>
          <p:cNvSpPr>
            <a:spLocks noChangeAspect="1" noChangeArrowheads="1"/>
          </p:cNvSpPr>
          <p:nvPr/>
        </p:nvSpPr>
        <p:spPr bwMode="auto">
          <a:xfrm>
            <a:off x="5029201" y="22098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prstClr val="black"/>
              </a:solidFill>
              <a:latin typeface="Times New Roman" pitchFamily="18" charset="0"/>
              <a:cs typeface="Times New Roman" pitchFamily="18" charset="0"/>
            </a:endParaRPr>
          </a:p>
        </p:txBody>
      </p:sp>
      <p:pic>
        <p:nvPicPr>
          <p:cNvPr id="13363" name="Picture 25"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728429"/>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11"/>
          <p:cNvSpPr txBox="1">
            <a:spLocks noChangeArrowheads="1"/>
          </p:cNvSpPr>
          <p:nvPr/>
        </p:nvSpPr>
        <p:spPr bwMode="auto">
          <a:xfrm>
            <a:off x="3810000" y="1905001"/>
            <a:ext cx="5715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period of work: ca </a:t>
            </a:r>
            <a:r>
              <a:rPr lang="en-US" sz="2400" b="1" dirty="0" err="1">
                <a:solidFill>
                  <a:prstClr val="black"/>
                </a:solidFill>
                <a:cs typeface="Times New Roman" pitchFamily="18" charset="0"/>
              </a:rPr>
              <a:t>làm</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việc</a:t>
            </a:r>
            <a:endParaRPr lang="en-US" sz="2400" b="1" dirty="0">
              <a:solidFill>
                <a:prstClr val="black"/>
              </a:solidFill>
              <a:cs typeface="Times New Roman" pitchFamily="18" charset="0"/>
            </a:endParaRPr>
          </a:p>
        </p:txBody>
      </p:sp>
      <p:sp>
        <p:nvSpPr>
          <p:cNvPr id="47" name="TextBox 9"/>
          <p:cNvSpPr txBox="1">
            <a:spLocks noChangeArrowheads="1"/>
          </p:cNvSpPr>
          <p:nvPr/>
        </p:nvSpPr>
        <p:spPr bwMode="auto">
          <a:xfrm>
            <a:off x="4876800" y="2472036"/>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work for part of the day or week: </a:t>
            </a:r>
            <a:r>
              <a:rPr lang="en-US" sz="2400" b="1" dirty="0" err="1">
                <a:solidFill>
                  <a:prstClr val="black"/>
                </a:solidFill>
                <a:cs typeface="Times New Roman" pitchFamily="18" charset="0"/>
              </a:rPr>
              <a:t>làm</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thêm</a:t>
            </a:r>
            <a:endParaRPr lang="en-US" sz="2400" b="1" dirty="0">
              <a:solidFill>
                <a:prstClr val="black"/>
              </a:solidFill>
              <a:cs typeface="Times New Roman" pitchFamily="18" charset="0"/>
            </a:endParaRPr>
          </a:p>
        </p:txBody>
      </p:sp>
      <p:sp>
        <p:nvSpPr>
          <p:cNvPr id="38" name="TextBox 12"/>
          <p:cNvSpPr txBox="1">
            <a:spLocks noChangeArrowheads="1"/>
          </p:cNvSpPr>
          <p:nvPr/>
        </p:nvSpPr>
        <p:spPr bwMode="auto">
          <a:xfrm>
            <a:off x="1828800" y="3048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4. day off :</a:t>
            </a:r>
          </a:p>
        </p:txBody>
      </p:sp>
      <p:sp>
        <p:nvSpPr>
          <p:cNvPr id="39" name="TextBox 12"/>
          <p:cNvSpPr txBox="1">
            <a:spLocks noChangeArrowheads="1"/>
          </p:cNvSpPr>
          <p:nvPr/>
        </p:nvSpPr>
        <p:spPr bwMode="auto">
          <a:xfrm>
            <a:off x="3305643" y="3026718"/>
            <a:ext cx="694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a:solidFill>
                  <a:prstClr val="black"/>
                </a:solidFill>
                <a:cs typeface="Times New Roman" pitchFamily="18" charset="0"/>
              </a:rPr>
              <a:t>a day on which you do not have to work: </a:t>
            </a:r>
            <a:r>
              <a:rPr lang="en-US" sz="2400" b="1" dirty="0" err="1">
                <a:solidFill>
                  <a:prstClr val="black"/>
                </a:solidFill>
                <a:cs typeface="Times New Roman" pitchFamily="18" charset="0"/>
              </a:rPr>
              <a:t>ngày</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nghỉ</a:t>
            </a:r>
            <a:endParaRPr lang="en-US" sz="2400" b="1" dirty="0">
              <a:solidFill>
                <a:prstClr val="black"/>
              </a:solidFill>
              <a:cs typeface="Times New Roman" pitchFamily="18" charset="0"/>
            </a:endParaRPr>
          </a:p>
        </p:txBody>
      </p:sp>
      <p:sp>
        <p:nvSpPr>
          <p:cNvPr id="36" name="TextBox 12"/>
          <p:cNvSpPr txBox="1">
            <a:spLocks noChangeArrowheads="1"/>
          </p:cNvSpPr>
          <p:nvPr/>
        </p:nvSpPr>
        <p:spPr bwMode="auto">
          <a:xfrm>
            <a:off x="4000499" y="129992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err="1">
                <a:solidFill>
                  <a:prstClr val="black"/>
                </a:solidFill>
                <a:cs typeface="Times New Roman" pitchFamily="18" charset="0"/>
              </a:rPr>
              <a:t>thợ</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máy</a:t>
            </a:r>
            <a:endParaRPr lang="en-US" sz="2400" b="1" dirty="0">
              <a:solidFill>
                <a:prstClr val="black"/>
              </a:solidFill>
              <a:cs typeface="Times New Roman" pitchFamily="18" charset="0"/>
            </a:endParaRPr>
          </a:p>
        </p:txBody>
      </p:sp>
      <p:sp>
        <p:nvSpPr>
          <p:cNvPr id="37" name="TextBox 12"/>
          <p:cNvSpPr txBox="1">
            <a:spLocks noChangeArrowheads="1"/>
          </p:cNvSpPr>
          <p:nvPr/>
        </p:nvSpPr>
        <p:spPr bwMode="auto">
          <a:xfrm>
            <a:off x="4186205" y="354553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sz="2400" b="1" dirty="0" err="1">
                <a:solidFill>
                  <a:prstClr val="black"/>
                </a:solidFill>
                <a:cs typeface="Times New Roman" pitchFamily="18" charset="0"/>
              </a:rPr>
              <a:t>vô</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gia</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cư</a:t>
            </a:r>
            <a:endParaRPr lang="en-US" sz="2400" b="1" dirty="0">
              <a:solidFill>
                <a:prstClr val="black"/>
              </a:solidFill>
              <a:cs typeface="Times New Roman" pitchFamily="18" charset="0"/>
            </a:endParaRPr>
          </a:p>
        </p:txBody>
      </p:sp>
      <p:sp>
        <p:nvSpPr>
          <p:cNvPr id="40" name="Text Box 249"/>
          <p:cNvSpPr txBox="1">
            <a:spLocks noChangeArrowheads="1"/>
          </p:cNvSpPr>
          <p:nvPr/>
        </p:nvSpPr>
        <p:spPr bwMode="auto">
          <a:xfrm>
            <a:off x="4464424" y="73790"/>
            <a:ext cx="55055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fontAlgn="base">
              <a:spcBef>
                <a:spcPct val="50000"/>
              </a:spcBef>
              <a:spcAft>
                <a:spcPct val="0"/>
              </a:spcAft>
            </a:pPr>
            <a:r>
              <a:rPr lang="en-US" altLang="zh-CN" sz="3600" b="1" i="1" dirty="0" smtClean="0">
                <a:solidFill>
                  <a:srgbClr val="FF0000"/>
                </a:solidFill>
                <a:latin typeface="Arial" pitchFamily="34" charset="0"/>
                <a:cs typeface="Arial" pitchFamily="34" charset="0"/>
              </a:rPr>
              <a:t>B1.Listen </a:t>
            </a:r>
            <a:r>
              <a:rPr lang="en-US" altLang="zh-CN" sz="3600" b="1" i="1" dirty="0">
                <a:solidFill>
                  <a:srgbClr val="FF0000"/>
                </a:solidFill>
                <a:latin typeface="Arial" pitchFamily="34" charset="0"/>
                <a:cs typeface="Arial" pitchFamily="34" charset="0"/>
              </a:rPr>
              <a:t>and </a:t>
            </a:r>
            <a:r>
              <a:rPr lang="en-US" altLang="zh-CN" sz="3600" b="1" i="1" dirty="0" smtClean="0">
                <a:solidFill>
                  <a:srgbClr val="FF0000"/>
                </a:solidFill>
                <a:latin typeface="Arial" pitchFamily="34" charset="0"/>
                <a:cs typeface="Arial" pitchFamily="34" charset="0"/>
              </a:rPr>
              <a:t>Read</a:t>
            </a:r>
            <a:endParaRPr lang="en-US" sz="3600" b="1" i="1" dirty="0">
              <a:solidFill>
                <a:srgbClr val="0000CC"/>
              </a:solidFill>
              <a:latin typeface="Arial" pitchFamily="34" charset="0"/>
              <a:ea typeface="宋体" pitchFamily="2" charset="-122"/>
              <a:cs typeface="Arial" pitchFamily="34"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3500343027"/>
      </p:ext>
    </p:extLst>
  </p:cSld>
  <p:clrMapOvr>
    <a:masterClrMapping/>
  </p:clrMapOvr>
  <p:transition spd="slow" advTm="3945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2770"/>
                                        </p:tgtEl>
                                        <p:attrNameLst>
                                          <p:attrName>style.visibility</p:attrName>
                                        </p:attrNameLst>
                                      </p:cBhvr>
                                      <p:to>
                                        <p:strVal val="visible"/>
                                      </p:to>
                                    </p:set>
                                    <p:animEffect transition="in" filter="blinds(horizontal)">
                                      <p:cBhvr>
                                        <p:cTn id="11" dur="500"/>
                                        <p:tgtEl>
                                          <p:spTgt spid="327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0434"/>
                                        </p:tgtEl>
                                        <p:attrNameLst>
                                          <p:attrName>style.visibility</p:attrName>
                                        </p:attrNameLst>
                                      </p:cBhvr>
                                      <p:to>
                                        <p:strVal val="visible"/>
                                      </p:to>
                                    </p:set>
                                    <p:animEffect transition="in" filter="checkerboard(across)">
                                      <p:cBhvr>
                                        <p:cTn id="20" dur="500"/>
                                        <p:tgtEl>
                                          <p:spTgt spid="23043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heckerboard(across)">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diamond(in)">
                                      <p:cBhvr>
                                        <p:cTn id="30" dur="10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0433"/>
                                        </p:tgtEl>
                                        <p:attrNameLst>
                                          <p:attrName>style.visibility</p:attrName>
                                        </p:attrNameLst>
                                      </p:cBhvr>
                                      <p:to>
                                        <p:strVal val="visible"/>
                                      </p:to>
                                    </p:set>
                                    <p:animEffect transition="in" filter="diamond(in)">
                                      <p:cBhvr>
                                        <p:cTn id="35" dur="1000"/>
                                        <p:tgtEl>
                                          <p:spTgt spid="23043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2776"/>
                                        </p:tgtEl>
                                        <p:attrNameLst>
                                          <p:attrName>style.visibility</p:attrName>
                                        </p:attrNameLst>
                                      </p:cBhvr>
                                      <p:to>
                                        <p:strVal val="visible"/>
                                      </p:to>
                                    </p:set>
                                    <p:anim calcmode="lin" valueType="num">
                                      <p:cBhvr additive="base">
                                        <p:cTn id="52" dur="500" fill="hold"/>
                                        <p:tgtEl>
                                          <p:spTgt spid="32776"/>
                                        </p:tgtEl>
                                        <p:attrNameLst>
                                          <p:attrName>ppt_x</p:attrName>
                                        </p:attrNameLst>
                                      </p:cBhvr>
                                      <p:tavLst>
                                        <p:tav tm="0">
                                          <p:val>
                                            <p:strVal val="#ppt_x"/>
                                          </p:val>
                                        </p:tav>
                                        <p:tav tm="100000">
                                          <p:val>
                                            <p:strVal val="#ppt_x"/>
                                          </p:val>
                                        </p:tav>
                                      </p:tavLst>
                                    </p:anim>
                                    <p:anim calcmode="lin" valueType="num">
                                      <p:cBhvr additive="base">
                                        <p:cTn id="53"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0" fill="hold" display="0">
                  <p:stCondLst>
                    <p:cond delay="indefinite"/>
                  </p:stCondLst>
                  <p:endCondLst>
                    <p:cond evt="onStopAudio" delay="0">
                      <p:tgtEl>
                        <p:sldTgt/>
                      </p:tgtEl>
                    </p:cond>
                  </p:endCondLst>
                </p:cTn>
                <p:tgtEl>
                  <p:spTgt spid="2"/>
                </p:tgtEl>
              </p:cMediaNode>
            </p:audio>
          </p:childTnLst>
        </p:cTn>
      </p:par>
    </p:tnLst>
    <p:bldLst>
      <p:bldP spid="32770" grpId="0"/>
      <p:bldP spid="32776" grpId="0"/>
      <p:bldP spid="230433" grpId="0"/>
      <p:bldP spid="230434" grpId="0"/>
      <p:bldP spid="44" grpId="0"/>
      <p:bldP spid="47" grpId="0"/>
      <p:bldP spid="38" grpId="0"/>
      <p:bldP spid="39"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89" descr="B8"/>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9144000" cy="7010400"/>
          </a:xfrm>
        </p:spPr>
      </p:pic>
      <p:sp>
        <p:nvSpPr>
          <p:cNvPr id="17411" name="Text Box 32"/>
          <p:cNvSpPr txBox="1">
            <a:spLocks noChangeArrowheads="1"/>
          </p:cNvSpPr>
          <p:nvPr/>
        </p:nvSpPr>
        <p:spPr bwMode="auto">
          <a:xfrm>
            <a:off x="1981200" y="609601"/>
            <a:ext cx="83058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50000"/>
              </a:spcBef>
              <a:spcAft>
                <a:spcPct val="0"/>
              </a:spcAft>
            </a:pPr>
            <a:r>
              <a:rPr lang="en-US" sz="2000" b="1" i="1" dirty="0">
                <a:solidFill>
                  <a:prstClr val="black"/>
                </a:solidFill>
                <a:cs typeface="Times New Roman" pitchFamily="18" charset="0"/>
              </a:rPr>
              <a:t>                                                                                                                July 3</a:t>
            </a:r>
          </a:p>
          <a:p>
            <a:pPr fontAlgn="base">
              <a:spcBef>
                <a:spcPct val="50000"/>
              </a:spcBef>
              <a:spcAft>
                <a:spcPct val="0"/>
              </a:spcAft>
            </a:pPr>
            <a:r>
              <a:rPr lang="en-US" sz="2000" b="1" i="1" dirty="0">
                <a:solidFill>
                  <a:prstClr val="black"/>
                </a:solidFill>
                <a:cs typeface="Times New Roman" pitchFamily="18" charset="0"/>
              </a:rPr>
              <a:t>Dear </a:t>
            </a:r>
            <a:r>
              <a:rPr lang="en-US" sz="2000" b="1" i="1" dirty="0" err="1">
                <a:solidFill>
                  <a:prstClr val="black"/>
                </a:solidFill>
                <a:cs typeface="Times New Roman" pitchFamily="18" charset="0"/>
              </a:rPr>
              <a:t>Hoa</a:t>
            </a:r>
            <a:r>
              <a:rPr lang="en-US" sz="2000" b="1" i="1" dirty="0">
                <a:solidFill>
                  <a:prstClr val="black"/>
                </a:solidFill>
                <a:cs typeface="Times New Roman" pitchFamily="18" charset="0"/>
              </a:rPr>
              <a:t>,</a:t>
            </a:r>
            <a:br>
              <a:rPr lang="en-US" sz="2000" b="1" i="1" dirty="0">
                <a:solidFill>
                  <a:prstClr val="black"/>
                </a:solidFill>
                <a:cs typeface="Times New Roman" pitchFamily="18" charset="0"/>
              </a:rPr>
            </a:br>
            <a:r>
              <a:rPr lang="en-US" sz="2000" b="1" i="1" dirty="0">
                <a:solidFill>
                  <a:prstClr val="black"/>
                </a:solidFill>
                <a:cs typeface="Times New Roman" pitchFamily="18" charset="0"/>
              </a:rPr>
              <a:t>	I am pleased that you and your family are well. I am fine, too. Here is a photo of me, my Mom and Dad , and my sister, Shannon. Can you send me a photo of you? </a:t>
            </a:r>
            <a:br>
              <a:rPr lang="en-US" sz="2000" b="1" i="1" dirty="0">
                <a:solidFill>
                  <a:prstClr val="black"/>
                </a:solidFill>
                <a:cs typeface="Times New Roman" pitchFamily="18" charset="0"/>
              </a:rPr>
            </a:br>
            <a:r>
              <a:rPr lang="en-US" sz="2000" b="1" i="1" dirty="0">
                <a:solidFill>
                  <a:prstClr val="black"/>
                </a:solidFill>
                <a:cs typeface="Times New Roman" pitchFamily="18" charset="0"/>
              </a:rPr>
              <a:t>	</a:t>
            </a:r>
            <a:r>
              <a:rPr lang="en-US" sz="2000" b="1" i="1" dirty="0">
                <a:solidFill>
                  <a:srgbClr val="F79646"/>
                </a:solidFill>
                <a:cs typeface="Times New Roman" pitchFamily="18" charset="0"/>
              </a:rPr>
              <a:t>Let me tell you more about my parents.</a:t>
            </a:r>
            <a:r>
              <a:rPr lang="en-US" sz="2000" b="1" i="1" dirty="0">
                <a:solidFill>
                  <a:prstClr val="black"/>
                </a:solidFill>
                <a:cs typeface="Times New Roman" pitchFamily="18" charset="0"/>
              </a:rPr>
              <a:t/>
            </a:r>
            <a:br>
              <a:rPr lang="en-US" sz="2000" b="1" i="1" dirty="0">
                <a:solidFill>
                  <a:prstClr val="black"/>
                </a:solidFill>
                <a:cs typeface="Times New Roman" pitchFamily="18" charset="0"/>
              </a:rPr>
            </a:br>
            <a:r>
              <a:rPr lang="en-US" sz="2000" b="1" i="1" dirty="0">
                <a:solidFill>
                  <a:prstClr val="black"/>
                </a:solidFill>
                <a:cs typeface="Times New Roman" pitchFamily="18" charset="0"/>
              </a:rPr>
              <a:t>	</a:t>
            </a:r>
            <a:r>
              <a:rPr lang="en-US" sz="2000" b="1" i="1" dirty="0">
                <a:solidFill>
                  <a:srgbClr val="C00000"/>
                </a:solidFill>
                <a:cs typeface="Times New Roman" pitchFamily="18" charset="0"/>
              </a:rPr>
              <a:t>My Mom works at home. She takes care of the family. Three mornings a week, she works part - time at a local supermarket. She and other women also cook lunch for homeless people once a week.</a:t>
            </a:r>
            <a:r>
              <a:rPr lang="en-US" sz="2000" b="1" i="1" dirty="0">
                <a:solidFill>
                  <a:prstClr val="black"/>
                </a:solidFill>
                <a:cs typeface="Times New Roman" pitchFamily="18" charset="0"/>
              </a:rPr>
              <a:t/>
            </a:r>
            <a:br>
              <a:rPr lang="en-US" sz="2000" b="1" i="1" dirty="0">
                <a:solidFill>
                  <a:prstClr val="black"/>
                </a:solidFill>
                <a:cs typeface="Times New Roman" pitchFamily="18" charset="0"/>
              </a:rPr>
            </a:br>
            <a:r>
              <a:rPr lang="en-US" sz="2000" b="1" i="1" dirty="0">
                <a:solidFill>
                  <a:prstClr val="black"/>
                </a:solidFill>
                <a:cs typeface="Times New Roman" pitchFamily="18" charset="0"/>
              </a:rPr>
              <a:t>	</a:t>
            </a:r>
            <a:r>
              <a:rPr lang="en-US" sz="2000" b="1" i="1" dirty="0">
                <a:solidFill>
                  <a:srgbClr val="1F497D">
                    <a:lumMod val="75000"/>
                  </a:srgbClr>
                </a:solidFill>
                <a:cs typeface="Times New Roman" pitchFamily="18" charset="0"/>
              </a:rPr>
              <a:t>My Dad is a mechanic. He repairs machines in a factory. He works five days a week for about 40 hours, sometimes in the morning and sometimes in the afternoon. He prefers the morning shift. He has fewer days off than my Mom. However ,when he has an afternoon free, he plays golf. </a:t>
            </a:r>
            <a:r>
              <a:rPr lang="en-US" sz="2000" b="1" i="1" dirty="0">
                <a:solidFill>
                  <a:prstClr val="black"/>
                </a:solidFill>
                <a:cs typeface="Times New Roman" pitchFamily="18" charset="0"/>
              </a:rPr>
              <a:t/>
            </a:r>
            <a:br>
              <a:rPr lang="en-US" sz="2000" b="1" i="1" dirty="0">
                <a:solidFill>
                  <a:prstClr val="black"/>
                </a:solidFill>
                <a:cs typeface="Times New Roman" pitchFamily="18" charset="0"/>
              </a:rPr>
            </a:br>
            <a:r>
              <a:rPr lang="en-US" sz="2000" b="1" i="1" dirty="0">
                <a:solidFill>
                  <a:prstClr val="black"/>
                </a:solidFill>
                <a:cs typeface="Times New Roman" pitchFamily="18" charset="0"/>
              </a:rPr>
              <a:t>	</a:t>
            </a:r>
            <a:r>
              <a:rPr lang="en-US" sz="2000" b="1" i="1" dirty="0">
                <a:solidFill>
                  <a:srgbClr val="FF0000"/>
                </a:solidFill>
                <a:cs typeface="Times New Roman" pitchFamily="18" charset="0"/>
              </a:rPr>
              <a:t>Dad gets about seven public holidays each year. He also has a three-week summer vacation. We always go to Florida on vacation. We have a great time and Dad plays more golf.</a:t>
            </a:r>
            <a:r>
              <a:rPr lang="en-US" sz="2000" b="1" i="1" dirty="0">
                <a:solidFill>
                  <a:prstClr val="black"/>
                </a:solidFill>
                <a:cs typeface="Times New Roman" pitchFamily="18" charset="0"/>
              </a:rPr>
              <a:t/>
            </a:r>
            <a:br>
              <a:rPr lang="en-US" sz="2000" b="1" i="1" dirty="0">
                <a:solidFill>
                  <a:prstClr val="black"/>
                </a:solidFill>
                <a:cs typeface="Times New Roman" pitchFamily="18" charset="0"/>
              </a:rPr>
            </a:br>
            <a:r>
              <a:rPr lang="en-US" sz="2000" b="1" i="1" dirty="0">
                <a:solidFill>
                  <a:prstClr val="black"/>
                </a:solidFill>
                <a:cs typeface="Times New Roman" pitchFamily="18" charset="0"/>
              </a:rPr>
              <a:t>Please write soon and tell me more about your family.</a:t>
            </a:r>
            <a:br>
              <a:rPr lang="en-US" sz="2000" b="1" i="1" dirty="0">
                <a:solidFill>
                  <a:prstClr val="black"/>
                </a:solidFill>
                <a:cs typeface="Times New Roman" pitchFamily="18" charset="0"/>
              </a:rPr>
            </a:br>
            <a:r>
              <a:rPr lang="en-US" sz="2000" b="1" i="1" dirty="0">
                <a:solidFill>
                  <a:prstClr val="black"/>
                </a:solidFill>
                <a:cs typeface="Times New Roman" pitchFamily="18" charset="0"/>
              </a:rPr>
              <a:t>Best wishes,</a:t>
            </a:r>
            <a:br>
              <a:rPr lang="en-US" sz="2000" b="1" i="1" dirty="0">
                <a:solidFill>
                  <a:prstClr val="black"/>
                </a:solidFill>
                <a:cs typeface="Times New Roman" pitchFamily="18" charset="0"/>
              </a:rPr>
            </a:br>
            <a:r>
              <a:rPr lang="en-US" sz="2000" b="1" i="1" dirty="0">
                <a:solidFill>
                  <a:prstClr val="black"/>
                </a:solidFill>
                <a:cs typeface="Times New Roman" pitchFamily="18" charset="0"/>
              </a:rPr>
              <a:t>Tim</a:t>
            </a:r>
          </a:p>
        </p:txBody>
      </p:sp>
      <p:sp>
        <p:nvSpPr>
          <p:cNvPr id="17412" name="Text Box 249"/>
          <p:cNvSpPr txBox="1">
            <a:spLocks noChangeArrowheads="1"/>
          </p:cNvSpPr>
          <p:nvPr/>
        </p:nvSpPr>
        <p:spPr bwMode="auto">
          <a:xfrm>
            <a:off x="2971799" y="1"/>
            <a:ext cx="8395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fontAlgn="base">
              <a:spcBef>
                <a:spcPct val="50000"/>
              </a:spcBef>
              <a:spcAft>
                <a:spcPct val="0"/>
              </a:spcAft>
            </a:pPr>
            <a:r>
              <a:rPr lang="en-US" altLang="zh-CN" sz="2400" b="1" i="1" dirty="0" smtClean="0">
                <a:solidFill>
                  <a:srgbClr val="FF0000"/>
                </a:solidFill>
                <a:latin typeface="Arial" pitchFamily="34" charset="0"/>
                <a:cs typeface="Arial" pitchFamily="34" charset="0"/>
              </a:rPr>
              <a:t>B1.Listen </a:t>
            </a:r>
            <a:r>
              <a:rPr lang="en-US" altLang="zh-CN" sz="2400" b="1" i="1" dirty="0">
                <a:solidFill>
                  <a:srgbClr val="FF0000"/>
                </a:solidFill>
                <a:latin typeface="Arial" pitchFamily="34" charset="0"/>
                <a:cs typeface="Arial" pitchFamily="34" charset="0"/>
              </a:rPr>
              <a:t>and Read: </a:t>
            </a:r>
            <a:r>
              <a:rPr lang="en-US" altLang="zh-CN" sz="2400" b="1" i="1" dirty="0">
                <a:solidFill>
                  <a:srgbClr val="0000CC"/>
                </a:solidFill>
                <a:latin typeface="Arial" pitchFamily="34" charset="0"/>
                <a:cs typeface="Arial" pitchFamily="34" charset="0"/>
              </a:rPr>
              <a:t>A letter from Tim Jones (Page 76)</a:t>
            </a:r>
            <a:endParaRPr lang="en-US" sz="2600" b="1" i="1" dirty="0">
              <a:solidFill>
                <a:srgbClr val="0000CC"/>
              </a:solidFill>
              <a:latin typeface="Arial" pitchFamily="34" charset="0"/>
              <a:ea typeface="宋体" pitchFamily="2" charset="-122"/>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125697795"/>
      </p:ext>
    </p:extLst>
  </p:cSld>
  <p:clrMapOvr>
    <a:masterClrMapping/>
  </p:clrMapOvr>
  <p:transition spd="slow" advTm="21456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endParaRPr lang="vi-VN" smtClean="0"/>
          </a:p>
        </p:txBody>
      </p:sp>
      <p:sp>
        <p:nvSpPr>
          <p:cNvPr id="36867" name="Rectangle 3"/>
          <p:cNvSpPr>
            <a:spLocks noGrp="1"/>
          </p:cNvSpPr>
          <p:nvPr>
            <p:ph type="body" idx="1"/>
          </p:nvPr>
        </p:nvSpPr>
        <p:spPr/>
        <p:txBody>
          <a:bodyPr/>
          <a:lstStyle/>
          <a:p>
            <a:endParaRPr lang="vi-VN" smtClean="0"/>
          </a:p>
        </p:txBody>
      </p:sp>
      <p:pic>
        <p:nvPicPr>
          <p:cNvPr id="36868" name="Picture 4" descr="100~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6830" y="142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24"/>
          <p:cNvSpPr txBox="1">
            <a:spLocks noChangeArrowheads="1"/>
          </p:cNvSpPr>
          <p:nvPr/>
        </p:nvSpPr>
        <p:spPr bwMode="auto">
          <a:xfrm>
            <a:off x="2754630" y="958851"/>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fontAlgn="base">
              <a:spcBef>
                <a:spcPct val="50000"/>
              </a:spcBef>
              <a:spcAft>
                <a:spcPct val="0"/>
              </a:spcAft>
            </a:pPr>
            <a:r>
              <a:rPr lang="en-US" sz="3600" b="1" i="1" dirty="0">
                <a:solidFill>
                  <a:srgbClr val="FF0000"/>
                </a:solidFill>
                <a:latin typeface=".VnTime" pitchFamily="34" charset="0"/>
                <a:cs typeface="Arial" charset="0"/>
              </a:rPr>
              <a:t>Answer the questions</a:t>
            </a:r>
            <a:r>
              <a:rPr lang="en-US" b="1" i="1" dirty="0">
                <a:solidFill>
                  <a:srgbClr val="FF0000"/>
                </a:solidFill>
                <a:cs typeface="Times New Roman" pitchFamily="18" charset="0"/>
              </a:rPr>
              <a:t>:</a:t>
            </a:r>
          </a:p>
        </p:txBody>
      </p:sp>
      <p:sp>
        <p:nvSpPr>
          <p:cNvPr id="36870" name="Rectangle 13"/>
          <p:cNvSpPr>
            <a:spLocks noChangeArrowheads="1"/>
          </p:cNvSpPr>
          <p:nvPr/>
        </p:nvSpPr>
        <p:spPr bwMode="auto">
          <a:xfrm>
            <a:off x="2076763" y="2131696"/>
            <a:ext cx="829215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fontAlgn="base">
              <a:spcBef>
                <a:spcPts val="600"/>
              </a:spcBef>
              <a:spcAft>
                <a:spcPct val="0"/>
              </a:spcAft>
              <a:buFontTx/>
              <a:buAutoNum type="alphaLcPeriod"/>
            </a:pPr>
            <a:r>
              <a:rPr lang="en-US" sz="2400" b="1" dirty="0">
                <a:solidFill>
                  <a:prstClr val="black"/>
                </a:solidFill>
                <a:latin typeface="Times New Roman" pitchFamily="18" charset="0"/>
                <a:cs typeface="Times New Roman" pitchFamily="18" charset="0"/>
              </a:rPr>
              <a:t>Where does Mrs. Jones work?</a:t>
            </a:r>
          </a:p>
          <a:p>
            <a:pPr fontAlgn="base">
              <a:spcBef>
                <a:spcPts val="600"/>
              </a:spcBef>
              <a:spcAft>
                <a:spcPct val="0"/>
              </a:spcAft>
            </a:pPr>
            <a:r>
              <a:rPr lang="en-US" sz="2400" b="1" dirty="0" smtClean="0">
                <a:solidFill>
                  <a:prstClr val="black"/>
                </a:solidFill>
                <a:latin typeface="Times New Roman" pitchFamily="18" charset="0"/>
                <a:cs typeface="Times New Roman" pitchFamily="18" charset="0"/>
              </a:rPr>
              <a:t>b</a:t>
            </a:r>
            <a:r>
              <a:rPr lang="en-US" sz="2400" b="1"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What does she do for homeless people?</a:t>
            </a:r>
          </a:p>
          <a:p>
            <a:pPr fontAlgn="base">
              <a:spcBef>
                <a:spcPts val="600"/>
              </a:spcBef>
              <a:spcAft>
                <a:spcPct val="0"/>
              </a:spcAft>
            </a:pPr>
            <a:r>
              <a:rPr lang="en-US" sz="2400" b="1" dirty="0" smtClean="0">
                <a:solidFill>
                  <a:prstClr val="black"/>
                </a:solidFill>
                <a:latin typeface="Times New Roman" pitchFamily="18" charset="0"/>
                <a:cs typeface="Times New Roman" pitchFamily="18" charset="0"/>
              </a:rPr>
              <a:t>c</a:t>
            </a:r>
            <a:r>
              <a:rPr lang="en-US" sz="2400" b="1"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What is Mr. Jones’ </a:t>
            </a:r>
            <a:r>
              <a:rPr lang="en-US" sz="2400" b="1" dirty="0">
                <a:solidFill>
                  <a:prstClr val="black"/>
                </a:solidFill>
                <a:latin typeface="Times New Roman" pitchFamily="18" charset="0"/>
                <a:cs typeface="Times New Roman" pitchFamily="18" charset="0"/>
              </a:rPr>
              <a:t>job?</a:t>
            </a:r>
          </a:p>
          <a:p>
            <a:pPr fontAlgn="base">
              <a:spcBef>
                <a:spcPts val="600"/>
              </a:spcBef>
              <a:spcAft>
                <a:spcPct val="0"/>
              </a:spcAft>
            </a:pPr>
            <a:r>
              <a:rPr lang="en-US" sz="2400" b="1" dirty="0" smtClean="0">
                <a:solidFill>
                  <a:prstClr val="black"/>
                </a:solidFill>
                <a:latin typeface="Times New Roman" pitchFamily="18" charset="0"/>
                <a:cs typeface="Times New Roman" pitchFamily="18" charset="0"/>
              </a:rPr>
              <a:t>d</a:t>
            </a:r>
            <a:r>
              <a:rPr lang="en-US" sz="2400" b="1"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Does Mr. Jones have fewer days off than his </a:t>
            </a:r>
            <a:r>
              <a:rPr lang="en-US" sz="2400" b="1" dirty="0">
                <a:solidFill>
                  <a:prstClr val="black"/>
                </a:solidFill>
                <a:latin typeface="Times New Roman" pitchFamily="18" charset="0"/>
                <a:cs typeface="Times New Roman" pitchFamily="18" charset="0"/>
              </a:rPr>
              <a:t>wife?</a:t>
            </a:r>
          </a:p>
          <a:p>
            <a:pPr fontAlgn="base">
              <a:spcBef>
                <a:spcPts val="600"/>
              </a:spcBef>
              <a:spcAft>
                <a:spcPct val="0"/>
              </a:spcAft>
            </a:pPr>
            <a:r>
              <a:rPr lang="en-US" sz="2400" b="1" dirty="0" smtClean="0">
                <a:solidFill>
                  <a:prstClr val="black"/>
                </a:solidFill>
                <a:latin typeface="Times New Roman" pitchFamily="18" charset="0"/>
                <a:cs typeface="Times New Roman" pitchFamily="18" charset="0"/>
              </a:rPr>
              <a:t>e</a:t>
            </a:r>
            <a:r>
              <a:rPr lang="en-US" sz="2400" b="1"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How many hours a week does he usually </a:t>
            </a:r>
            <a:r>
              <a:rPr lang="en-US" sz="2400" b="1" dirty="0">
                <a:solidFill>
                  <a:prstClr val="black"/>
                </a:solidFill>
                <a:latin typeface="Times New Roman" pitchFamily="18" charset="0"/>
                <a:cs typeface="Times New Roman" pitchFamily="18" charset="0"/>
              </a:rPr>
              <a:t>work?</a:t>
            </a:r>
          </a:p>
          <a:p>
            <a:pPr fontAlgn="base">
              <a:spcBef>
                <a:spcPts val="600"/>
              </a:spcBef>
              <a:spcAft>
                <a:spcPct val="0"/>
              </a:spcAft>
            </a:pPr>
            <a:r>
              <a:rPr lang="en-US" sz="2400" b="1" dirty="0" smtClean="0">
                <a:solidFill>
                  <a:prstClr val="black"/>
                </a:solidFill>
                <a:latin typeface="Times New Roman" pitchFamily="18" charset="0"/>
                <a:cs typeface="Times New Roman" pitchFamily="18" charset="0"/>
              </a:rPr>
              <a:t>f</a:t>
            </a:r>
            <a:r>
              <a:rPr lang="en-US" sz="2400" b="1" dirty="0">
                <a:solidFill>
                  <a:prstClr val="black"/>
                </a:solidFill>
                <a:latin typeface="Times New Roman" pitchFamily="18" charset="0"/>
                <a:cs typeface="Times New Roman" pitchFamily="18" charset="0"/>
              </a:rPr>
              <a:t>. How do you know the Jones family likes Florida </a:t>
            </a:r>
            <a:r>
              <a:rPr lang="en-US" sz="2400" b="1" dirty="0" smtClean="0">
                <a:solidFill>
                  <a:prstClr val="black"/>
                </a:solidFill>
                <a:latin typeface="Times New Roman" pitchFamily="18" charset="0"/>
                <a:cs typeface="Times New Roman" pitchFamily="18" charset="0"/>
              </a:rPr>
              <a:t>?</a:t>
            </a:r>
            <a:endParaRPr lang="en-US" sz="2400" b="1" dirty="0">
              <a:solidFill>
                <a:prstClr val="black"/>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049041575"/>
      </p:ext>
    </p:extLst>
  </p:cSld>
  <p:clrMapOvr>
    <a:masterClrMapping/>
  </p:clrMapOvr>
  <p:transition spd="slow" advTm="5231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28800" y="441894"/>
            <a:ext cx="8534400" cy="777307"/>
          </a:xfrm>
        </p:spPr>
        <p:txBody>
          <a:bodyPr/>
          <a:lstStyle/>
          <a:p>
            <a:pPr algn="l"/>
            <a:r>
              <a:rPr lang="en-US" altLang="en-US" sz="1500" dirty="0">
                <a:latin typeface="Times New Roman" panose="02020603050405020304" pitchFamily="18" charset="0"/>
                <a:cs typeface="Times New Roman" panose="02020603050405020304" pitchFamily="18" charset="0"/>
              </a:rPr>
              <a:t/>
            </a:r>
            <a:br>
              <a:rPr lang="en-US" altLang="en-US" sz="1500" dirty="0">
                <a:latin typeface="Times New Roman" panose="02020603050405020304" pitchFamily="18" charset="0"/>
                <a:cs typeface="Times New Roman" panose="02020603050405020304" pitchFamily="18" charset="0"/>
              </a:rPr>
            </a:br>
            <a:r>
              <a:rPr lang="en-US" altLang="en-US" sz="1500" dirty="0">
                <a:latin typeface="Times New Roman" panose="02020603050405020304" pitchFamily="18" charset="0"/>
                <a:cs typeface="Times New Roman" panose="02020603050405020304" pitchFamily="18" charset="0"/>
              </a:rPr>
              <a:t/>
            </a:r>
            <a:br>
              <a:rPr lang="en-US" altLang="en-US" sz="1500" dirty="0">
                <a:latin typeface="Times New Roman" panose="02020603050405020304" pitchFamily="18" charset="0"/>
                <a:cs typeface="Times New Roman" panose="02020603050405020304" pitchFamily="18" charset="0"/>
              </a:rPr>
            </a:br>
            <a:r>
              <a:rPr lang="en-US" altLang="en-US" sz="1500" dirty="0">
                <a:latin typeface="Times New Roman" panose="02020603050405020304" pitchFamily="18" charset="0"/>
                <a:cs typeface="Times New Roman" panose="02020603050405020304" pitchFamily="18" charset="0"/>
              </a:rPr>
              <a:t>     </a:t>
            </a:r>
            <a:r>
              <a:rPr lang="en-US" altLang="en-US" sz="1500" b="1" i="1" dirty="0">
                <a:latin typeface="Times New Roman" panose="02020603050405020304" pitchFamily="18" charset="0"/>
                <a:cs typeface="Times New Roman" panose="02020603050405020304" pitchFamily="18" charset="0"/>
              </a:rPr>
              <a:t> </a:t>
            </a:r>
            <a:r>
              <a:rPr lang="en-US" altLang="en-US" sz="2000" b="1" i="1" dirty="0">
                <a:latin typeface="Times New Roman" panose="02020603050405020304" pitchFamily="18" charset="0"/>
                <a:cs typeface="Times New Roman" panose="02020603050405020304" pitchFamily="18" charset="0"/>
              </a:rPr>
              <a:t>Read the letter from Tim Jones and the text about  </a:t>
            </a:r>
            <a:r>
              <a:rPr lang="en-US" altLang="en-US" sz="2000" b="1" i="1" dirty="0" err="1">
                <a:latin typeface="Times New Roman" panose="02020603050405020304" pitchFamily="18" charset="0"/>
                <a:cs typeface="Times New Roman" panose="02020603050405020304" pitchFamily="18" charset="0"/>
              </a:rPr>
              <a:t>Mr</a:t>
            </a:r>
            <a:r>
              <a:rPr lang="en-US" altLang="en-US" sz="2000" b="1" i="1" dirty="0">
                <a:latin typeface="Times New Roman" panose="02020603050405020304" pitchFamily="18" charset="0"/>
                <a:cs typeface="Times New Roman" panose="02020603050405020304" pitchFamily="18" charset="0"/>
              </a:rPr>
              <a:t> Tuan. Then take notes about  them</a:t>
            </a:r>
            <a:br>
              <a:rPr lang="en-US" altLang="en-US" sz="2000" b="1" i="1" dirty="0">
                <a:latin typeface="Times New Roman" panose="02020603050405020304" pitchFamily="18" charset="0"/>
                <a:cs typeface="Times New Roman" panose="02020603050405020304" pitchFamily="18" charset="0"/>
              </a:rPr>
            </a:br>
            <a:endParaRPr lang="en-US" altLang="en-US" sz="2000" b="1" i="1" dirty="0">
              <a:latin typeface="Times New Roman" panose="02020603050405020304" pitchFamily="18" charset="0"/>
              <a:cs typeface="Times New Roman" panose="02020603050405020304" pitchFamily="18" charset="0"/>
            </a:endParaRPr>
          </a:p>
        </p:txBody>
      </p:sp>
      <p:pic>
        <p:nvPicPr>
          <p:cNvPr id="11267" name="Content Placeholder 5" descr="tim Jones.png"/>
          <p:cNvPicPr>
            <a:picLocks noGrp="1" noChangeAspect="1"/>
          </p:cNvPicPr>
          <p:nvPr>
            <p:ph idx="1"/>
          </p:nvPr>
        </p:nvPicPr>
        <p:blipFill>
          <a:blip r:embed="rId5">
            <a:extLst>
              <a:ext uri="{28A0092B-C50C-407E-A947-70E740481C1C}">
                <a14:useLocalDpi xmlns:a14="http://schemas.microsoft.com/office/drawing/2010/main" val="0"/>
              </a:ext>
            </a:extLst>
          </a:blip>
          <a:srcRect l="13043" t="4478" r="13045" b="4478"/>
          <a:stretch>
            <a:fillRect/>
          </a:stretch>
        </p:blipFill>
        <p:spPr>
          <a:xfrm>
            <a:off x="1524000" y="1219200"/>
            <a:ext cx="4800600" cy="5638800"/>
          </a:xfrm>
          <a:ln>
            <a:solidFill>
              <a:schemeClr val="accent2"/>
            </a:solidFill>
            <a:miter lim="800000"/>
            <a:headEnd/>
            <a:tailEnd/>
          </a:ln>
        </p:spPr>
      </p:pic>
      <p:pic>
        <p:nvPicPr>
          <p:cNvPr id="1126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19200"/>
            <a:ext cx="441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2476500" y="187678"/>
            <a:ext cx="19431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fontAlgn="base" hangingPunct="1">
              <a:spcBef>
                <a:spcPct val="0"/>
              </a:spcBef>
              <a:spcAft>
                <a:spcPct val="0"/>
              </a:spcAft>
            </a:pPr>
            <a:r>
              <a:rPr lang="en-US" altLang="en-US" sz="2200" dirty="0">
                <a:solidFill>
                  <a:srgbClr val="FF0000"/>
                </a:solidFill>
                <a:latin typeface="Times New Roman" panose="02020603050405020304" pitchFamily="18" charset="0"/>
                <a:cs typeface="Times New Roman" pitchFamily="18" charset="0"/>
              </a:rPr>
              <a:t>B3/ </a:t>
            </a:r>
            <a:r>
              <a:rPr lang="en-US" altLang="en-US" sz="2200" u="sng" dirty="0">
                <a:solidFill>
                  <a:srgbClr val="FF0000"/>
                </a:solidFill>
                <a:latin typeface="Times New Roman" panose="02020603050405020304" pitchFamily="18" charset="0"/>
                <a:cs typeface="Times New Roman" pitchFamily="18" charset="0"/>
              </a:rPr>
              <a:t>Compare</a:t>
            </a:r>
          </a:p>
        </p:txBody>
      </p:sp>
      <p:cxnSp>
        <p:nvCxnSpPr>
          <p:cNvPr id="17" name="Straight Connector 16"/>
          <p:cNvCxnSpPr>
            <a:cxnSpLocks noChangeShapeType="1"/>
          </p:cNvCxnSpPr>
          <p:nvPr/>
        </p:nvCxnSpPr>
        <p:spPr bwMode="auto">
          <a:xfrm>
            <a:off x="8353425" y="3122612"/>
            <a:ext cx="7620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6324600" y="6027420"/>
            <a:ext cx="20574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6400800" y="3351212"/>
            <a:ext cx="21336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5067300" y="5562600"/>
            <a:ext cx="685800" cy="1588"/>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1524000" y="5867400"/>
            <a:ext cx="990600" cy="1588"/>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8610600" y="6629400"/>
            <a:ext cx="1905000" cy="1588"/>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2819400" y="4724400"/>
            <a:ext cx="4572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5257800" y="4495800"/>
            <a:ext cx="304800" cy="158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1524000" y="4724400"/>
            <a:ext cx="685800" cy="158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6400800" y="6400800"/>
            <a:ext cx="1371600" cy="158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192178279"/>
      </p:ext>
    </p:extLst>
  </p:cSld>
  <p:clrMapOvr>
    <a:masterClrMapping/>
  </p:clrMapOvr>
  <mc:AlternateContent xmlns:mc="http://schemas.openxmlformats.org/markup-compatibility/2006">
    <mc:Choice xmlns:p14="http://schemas.microsoft.com/office/powerpoint/2010/main" Requires="p14">
      <p:transition spd="slow" p14:dur="2000" advTm="22151"/>
    </mc:Choice>
    <mc:Fallback>
      <p:transition spd="slow" advTm="22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ppt_x"/>
                                          </p:val>
                                        </p:tav>
                                        <p:tav tm="100000">
                                          <p:val>
                                            <p:strVal val="#ppt_x"/>
                                          </p:val>
                                        </p:tav>
                                      </p:tavLst>
                                    </p:anim>
                                    <p:anim calcmode="lin" valueType="num">
                                      <p:cBhvr additive="base">
                                        <p:cTn id="37" dur="500" fill="hold"/>
                                        <p:tgtEl>
                                          <p:spTgt spid="4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4" fill="hold" display="0">
                  <p:stCondLst>
                    <p:cond delay="indefinite"/>
                  </p:stCondLst>
                  <p:endCondLst>
                    <p:cond evt="onStopAudio" delay="0">
                      <p:tgtEl>
                        <p:sldTgt/>
                      </p:tgtEl>
                    </p:cond>
                  </p:endCondLst>
                </p:cTn>
                <p:tgtEl>
                  <p:spTgt spid="2"/>
                </p:tgtEl>
              </p:cMediaNode>
            </p:audio>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1981200" y="215900"/>
            <a:ext cx="396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200" u="sng" dirty="0">
                <a:solidFill>
                  <a:srgbClr val="FF0000"/>
                </a:solidFill>
                <a:latin typeface="Times New Roman" panose="02020603050405020304" pitchFamily="18" charset="0"/>
                <a:cs typeface="Times New Roman" pitchFamily="18" charset="0"/>
              </a:rPr>
              <a:t>B4/ Listen and take notes:</a:t>
            </a:r>
          </a:p>
        </p:txBody>
      </p:sp>
      <p:sp>
        <p:nvSpPr>
          <p:cNvPr id="13319" name="Rectangle 37"/>
          <p:cNvSpPr>
            <a:spLocks noChangeArrowheads="1"/>
          </p:cNvSpPr>
          <p:nvPr/>
        </p:nvSpPr>
        <p:spPr bwMode="auto">
          <a:xfrm>
            <a:off x="1524001" y="-63787"/>
            <a:ext cx="184731"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cs typeface="Times New Roman" pitchFamily="18" charset="0"/>
            </a:endParaRPr>
          </a:p>
        </p:txBody>
      </p:sp>
      <p:sp>
        <p:nvSpPr>
          <p:cNvPr id="74" name="Text Box 12"/>
          <p:cNvSpPr txBox="1">
            <a:spLocks noChangeArrowheads="1"/>
          </p:cNvSpPr>
          <p:nvPr/>
        </p:nvSpPr>
        <p:spPr bwMode="auto">
          <a:xfrm>
            <a:off x="1524000" y="4191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sz="2400" b="0">
              <a:solidFill>
                <a:srgbClr val="C00000"/>
              </a:solidFill>
              <a:latin typeface="Times New Roman" panose="02020603050405020304" pitchFamily="18" charset="0"/>
              <a:cs typeface="Times New Roman" pitchFamily="18" charset="0"/>
            </a:endParaRPr>
          </a:p>
        </p:txBody>
      </p:sp>
      <p:graphicFrame>
        <p:nvGraphicFramePr>
          <p:cNvPr id="12" name="Table 11"/>
          <p:cNvGraphicFramePr>
            <a:graphicFrameLocks noGrp="1"/>
          </p:cNvGraphicFramePr>
          <p:nvPr>
            <p:extLst/>
          </p:nvPr>
        </p:nvGraphicFramePr>
        <p:xfrm>
          <a:off x="2004414" y="932062"/>
          <a:ext cx="7924799" cy="4325740"/>
        </p:xfrm>
        <a:graphic>
          <a:graphicData uri="http://schemas.openxmlformats.org/drawingml/2006/table">
            <a:tbl>
              <a:tblPr/>
              <a:tblGrid>
                <a:gridCol w="1434011"/>
                <a:gridCol w="1576721"/>
                <a:gridCol w="2565978"/>
                <a:gridCol w="2348089"/>
              </a:tblGrid>
              <a:tr h="793301">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38205">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18463">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913046">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62725">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5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14" name="Rectangle 13"/>
          <p:cNvSpPr/>
          <p:nvPr/>
        </p:nvSpPr>
        <p:spPr>
          <a:xfrm>
            <a:off x="2133600" y="1143000"/>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FF0000"/>
                </a:solidFill>
                <a:latin typeface="Times New Roman" pitchFamily="18" charset="0"/>
                <a:cs typeface="Times New Roman" pitchFamily="18" charset="0"/>
              </a:rPr>
              <a:t>Name</a:t>
            </a:r>
          </a:p>
        </p:txBody>
      </p:sp>
      <p:sp>
        <p:nvSpPr>
          <p:cNvPr id="15" name="Rectangle 14"/>
          <p:cNvSpPr/>
          <p:nvPr/>
        </p:nvSpPr>
        <p:spPr>
          <a:xfrm>
            <a:off x="5149808" y="104775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FF0000"/>
                </a:solidFill>
                <a:latin typeface="Times New Roman" pitchFamily="18" charset="0"/>
                <a:cs typeface="Times New Roman" pitchFamily="18" charset="0"/>
              </a:rPr>
              <a:t>Hours per week</a:t>
            </a:r>
          </a:p>
        </p:txBody>
      </p:sp>
      <p:sp>
        <p:nvSpPr>
          <p:cNvPr id="16" name="Rectangle 15"/>
          <p:cNvSpPr/>
          <p:nvPr/>
        </p:nvSpPr>
        <p:spPr>
          <a:xfrm>
            <a:off x="3733800" y="1143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FF0000"/>
                </a:solidFill>
                <a:latin typeface="Times New Roman" pitchFamily="18" charset="0"/>
                <a:cs typeface="Times New Roman" pitchFamily="18" charset="0"/>
              </a:rPr>
              <a:t>job</a:t>
            </a:r>
          </a:p>
        </p:txBody>
      </p:sp>
      <p:sp>
        <p:nvSpPr>
          <p:cNvPr id="17" name="Rectangle 16"/>
          <p:cNvSpPr/>
          <p:nvPr/>
        </p:nvSpPr>
        <p:spPr>
          <a:xfrm>
            <a:off x="2133600" y="19812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00B050"/>
                </a:solidFill>
                <a:latin typeface="Times New Roman" pitchFamily="18" charset="0"/>
                <a:cs typeface="Times New Roman" pitchFamily="18" charset="0"/>
              </a:rPr>
              <a:t>Peter</a:t>
            </a:r>
          </a:p>
        </p:txBody>
      </p:sp>
      <p:sp>
        <p:nvSpPr>
          <p:cNvPr id="18" name="Rectangle 17"/>
          <p:cNvSpPr/>
          <p:nvPr/>
        </p:nvSpPr>
        <p:spPr>
          <a:xfrm>
            <a:off x="7696200" y="1047750"/>
            <a:ext cx="20574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FF0000"/>
                </a:solidFill>
                <a:latin typeface="Times New Roman" pitchFamily="18" charset="0"/>
                <a:cs typeface="Times New Roman" pitchFamily="18" charset="0"/>
              </a:rPr>
              <a:t>Amount of vacation</a:t>
            </a:r>
          </a:p>
        </p:txBody>
      </p:sp>
      <p:sp>
        <p:nvSpPr>
          <p:cNvPr id="19" name="Rectangle 18"/>
          <p:cNvSpPr/>
          <p:nvPr/>
        </p:nvSpPr>
        <p:spPr>
          <a:xfrm>
            <a:off x="2133600" y="26670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CC3300"/>
                </a:solidFill>
                <a:latin typeface="Times New Roman" pitchFamily="18" charset="0"/>
                <a:cs typeface="Times New Roman" pitchFamily="18" charset="0"/>
              </a:rPr>
              <a:t>Susan</a:t>
            </a:r>
          </a:p>
        </p:txBody>
      </p:sp>
      <p:sp>
        <p:nvSpPr>
          <p:cNvPr id="20" name="Rectangle 19"/>
          <p:cNvSpPr/>
          <p:nvPr/>
        </p:nvSpPr>
        <p:spPr>
          <a:xfrm>
            <a:off x="2133600" y="34290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00B0F0"/>
                </a:solidFill>
                <a:latin typeface="Times New Roman" pitchFamily="18" charset="0"/>
                <a:cs typeface="Times New Roman" pitchFamily="18" charset="0"/>
              </a:rPr>
              <a:t>Jane</a:t>
            </a:r>
          </a:p>
        </p:txBody>
      </p:sp>
      <p:sp>
        <p:nvSpPr>
          <p:cNvPr id="21" name="Rectangle 20"/>
          <p:cNvSpPr/>
          <p:nvPr/>
        </p:nvSpPr>
        <p:spPr>
          <a:xfrm>
            <a:off x="2133600" y="43434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err="1">
                <a:solidFill>
                  <a:srgbClr val="000000"/>
                </a:solidFill>
                <a:latin typeface="Times New Roman" pitchFamily="18" charset="0"/>
                <a:cs typeface="Times New Roman" pitchFamily="18" charset="0"/>
              </a:rPr>
              <a:t>Phong</a:t>
            </a:r>
            <a:endParaRPr lang="en-US" sz="2000" b="1" dirty="0">
              <a:solidFill>
                <a:srgbClr val="000000"/>
              </a:solidFill>
              <a:latin typeface="Times New Roman" pitchFamily="18" charset="0"/>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2385137235"/>
      </p:ext>
    </p:extLst>
  </p:cSld>
  <p:clrMapOvr>
    <a:masterClrMapping/>
  </p:clrMapOvr>
  <mc:AlternateContent xmlns:mc="http://schemas.openxmlformats.org/markup-compatibility/2006">
    <mc:Choice xmlns:p14="http://schemas.microsoft.com/office/powerpoint/2010/main" Requires="p14">
      <p:transition spd="slow" p14:dur="2000" advTm="46766"/>
    </mc:Choice>
    <mc:Fallback>
      <p:transition spd="slow" advTm="46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3"/>
                </p:tgtEl>
              </p:cMediaNode>
            </p:audio>
          </p:childTnLst>
        </p:cTn>
      </p:par>
    </p:tnLst>
    <p:bldLst>
      <p:bldP spid="74" grpId="0"/>
      <p:bldP spid="14" grpId="0" animBg="1"/>
      <p:bldP spid="15" grpId="0" animBg="1"/>
      <p:bldP spid="16" grpId="0" animBg="1"/>
      <p:bldP spid="17" grpId="0" animBg="1"/>
      <p:bldP spid="18"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3.3|3.2|2.4|1.9|2.5|6.2|14.3|11.1|4.2|1.6|2.9|8.1"/>
</p:tagLst>
</file>

<file path=ppt/tags/tag2.xml><?xml version="1.0" encoding="utf-8"?>
<p:tagLst xmlns:a="http://schemas.openxmlformats.org/drawingml/2006/main" xmlns:r="http://schemas.openxmlformats.org/officeDocument/2006/relationships" xmlns:p="http://schemas.openxmlformats.org/presentationml/2006/main">
  <p:tag name="TIMING" val="|4.5|5.3|0.9|1.8|3.8|6.2|3.8|6.3|2.1|1.7"/>
</p:tagLst>
</file>

<file path=ppt/tags/tag3.xml><?xml version="1.0" encoding="utf-8"?>
<p:tagLst xmlns:a="http://schemas.openxmlformats.org/drawingml/2006/main" xmlns:r="http://schemas.openxmlformats.org/officeDocument/2006/relationships" xmlns:p="http://schemas.openxmlformats.org/presentationml/2006/main">
  <p:tag name="TIMING" val="|10.2|1.3|0.9|1.7|4.3|1|1.5"/>
</p:tagLst>
</file>

<file path=ppt/tags/tag4.xml><?xml version="1.0" encoding="utf-8"?>
<p:tagLst xmlns:a="http://schemas.openxmlformats.org/drawingml/2006/main" xmlns:r="http://schemas.openxmlformats.org/officeDocument/2006/relationships" xmlns:p="http://schemas.openxmlformats.org/presentationml/2006/main">
  <p:tag name="TIMING" val="|0|0.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479</TotalTime>
  <Words>515</Words>
  <Application>Microsoft Office PowerPoint</Application>
  <PresentationFormat>Widescreen</PresentationFormat>
  <Paragraphs>69</Paragraphs>
  <Slides>9</Slides>
  <Notes>1</Notes>
  <HiddenSlides>0</HiddenSlides>
  <MMClips>9</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9</vt:i4>
      </vt:variant>
    </vt:vector>
  </HeadingPairs>
  <TitlesOfParts>
    <vt:vector size="24" baseType="lpstr">
      <vt:lpstr>宋体</vt:lpstr>
      <vt:lpstr>.VnBodoni</vt:lpstr>
      <vt:lpstr>.VnTime</vt:lpstr>
      <vt:lpstr>Arial</vt:lpstr>
      <vt:lpstr>Calibri</vt:lpstr>
      <vt:lpstr>Times New Roman</vt:lpstr>
      <vt:lpstr>1_Office Theme</vt:lpstr>
      <vt:lpstr>2_Office Theme</vt:lpstr>
      <vt:lpstr>Office Theme</vt:lpstr>
      <vt:lpstr>3_Office Theme</vt:lpstr>
      <vt:lpstr>Blank</vt:lpstr>
      <vt:lpstr>1_Blank</vt:lpstr>
      <vt:lpstr>2_Blank</vt:lpstr>
      <vt:lpstr>Default Design</vt:lpstr>
      <vt:lpstr>2_Default Design</vt:lpstr>
      <vt:lpstr>UNIT 7</vt:lpstr>
      <vt:lpstr>1. New words:</vt:lpstr>
      <vt:lpstr>PowerPoint Presentation</vt:lpstr>
      <vt:lpstr>Answer the questions :    </vt:lpstr>
      <vt:lpstr>PowerPoint Presentation</vt:lpstr>
      <vt:lpstr>PowerPoint Presentation</vt:lpstr>
      <vt:lpstr>PowerPoint Presentation</vt:lpstr>
      <vt:lpstr>        Read the letter from Tim Jones and the text about  Mr Tuan. Then take notes about  them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THUAN TRAN</dc:creator>
  <cp:lastModifiedBy>THUAN TRAN</cp:lastModifiedBy>
  <cp:revision>13</cp:revision>
  <dcterms:created xsi:type="dcterms:W3CDTF">2021-12-06T05:29:15Z</dcterms:created>
  <dcterms:modified xsi:type="dcterms:W3CDTF">2021-12-06T13:28:21Z</dcterms:modified>
</cp:coreProperties>
</file>